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4"/>
  </p:notesMasterIdLst>
  <p:sldIdLst>
    <p:sldId id="256" r:id="rId2"/>
    <p:sldId id="288" r:id="rId3"/>
    <p:sldId id="289" r:id="rId4"/>
    <p:sldId id="283" r:id="rId5"/>
    <p:sldId id="263" r:id="rId6"/>
    <p:sldId id="264" r:id="rId7"/>
    <p:sldId id="265" r:id="rId8"/>
    <p:sldId id="266" r:id="rId9"/>
    <p:sldId id="267" r:id="rId10"/>
    <p:sldId id="268" r:id="rId11"/>
    <p:sldId id="269" r:id="rId12"/>
    <p:sldId id="270" r:id="rId13"/>
    <p:sldId id="271" r:id="rId14"/>
    <p:sldId id="258" r:id="rId15"/>
    <p:sldId id="282" r:id="rId16"/>
    <p:sldId id="259" r:id="rId17"/>
    <p:sldId id="260" r:id="rId18"/>
    <p:sldId id="291" r:id="rId19"/>
    <p:sldId id="290" r:id="rId20"/>
    <p:sldId id="272" r:id="rId21"/>
    <p:sldId id="292" r:id="rId22"/>
    <p:sldId id="273" r:id="rId23"/>
    <p:sldId id="293" r:id="rId24"/>
    <p:sldId id="295" r:id="rId25"/>
    <p:sldId id="294" r:id="rId26"/>
    <p:sldId id="296" r:id="rId27"/>
    <p:sldId id="297" r:id="rId28"/>
    <p:sldId id="298" r:id="rId29"/>
    <p:sldId id="299" r:id="rId30"/>
    <p:sldId id="310" r:id="rId31"/>
    <p:sldId id="274" r:id="rId32"/>
    <p:sldId id="275" r:id="rId33"/>
    <p:sldId id="300" r:id="rId34"/>
    <p:sldId id="301" r:id="rId35"/>
    <p:sldId id="302" r:id="rId36"/>
    <p:sldId id="303" r:id="rId37"/>
    <p:sldId id="304" r:id="rId38"/>
    <p:sldId id="305" r:id="rId39"/>
    <p:sldId id="276" r:id="rId40"/>
    <p:sldId id="277" r:id="rId41"/>
    <p:sldId id="306" r:id="rId42"/>
    <p:sldId id="307" r:id="rId43"/>
    <p:sldId id="308" r:id="rId44"/>
    <p:sldId id="309" r:id="rId45"/>
    <p:sldId id="278" r:id="rId46"/>
    <p:sldId id="279" r:id="rId47"/>
    <p:sldId id="311" r:id="rId48"/>
    <p:sldId id="312" r:id="rId49"/>
    <p:sldId id="280" r:id="rId50"/>
    <p:sldId id="313" r:id="rId51"/>
    <p:sldId id="315" r:id="rId52"/>
    <p:sldId id="316" r:id="rId53"/>
    <p:sldId id="314" r:id="rId54"/>
    <p:sldId id="281" r:id="rId55"/>
    <p:sldId id="317" r:id="rId56"/>
    <p:sldId id="318" r:id="rId57"/>
    <p:sldId id="319" r:id="rId58"/>
    <p:sldId id="320" r:id="rId59"/>
    <p:sldId id="321" r:id="rId60"/>
    <p:sldId id="322" r:id="rId61"/>
    <p:sldId id="323" r:id="rId62"/>
    <p:sldId id="324" r:id="rId63"/>
    <p:sldId id="325" r:id="rId64"/>
    <p:sldId id="326" r:id="rId65"/>
    <p:sldId id="327" r:id="rId66"/>
    <p:sldId id="328" r:id="rId67"/>
    <p:sldId id="285" r:id="rId68"/>
    <p:sldId id="261" r:id="rId69"/>
    <p:sldId id="284" r:id="rId70"/>
    <p:sldId id="286" r:id="rId71"/>
    <p:sldId id="287" r:id="rId72"/>
    <p:sldId id="262" r:id="rId7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AEA527-C876-4776-B57B-2AF537C29DB7}" v="3" dt="2023-08-03T03:11:42.394"/>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1" d="100"/>
          <a:sy n="141" d="100"/>
        </p:scale>
        <p:origin x="74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nel Rajesh" userId="b39f31be-f29f-4100-b1b4-3789a0f884c3" providerId="ADAL" clId="{93481D57-BEF3-42BD-858B-553ABF3AFD98}"/>
    <pc:docChg chg="modSld">
      <pc:chgData name="Dannel Rajesh" userId="b39f31be-f29f-4100-b1b4-3789a0f884c3" providerId="ADAL" clId="{93481D57-BEF3-42BD-858B-553ABF3AFD98}" dt="2023-08-02T01:22:08.448" v="2"/>
      <pc:docMkLst>
        <pc:docMk/>
      </pc:docMkLst>
      <pc:sldChg chg="modSp">
        <pc:chgData name="Dannel Rajesh" userId="b39f31be-f29f-4100-b1b4-3789a0f884c3" providerId="ADAL" clId="{93481D57-BEF3-42BD-858B-553ABF3AFD98}" dt="2023-08-02T01:22:08.448" v="2"/>
        <pc:sldMkLst>
          <pc:docMk/>
          <pc:sldMk cId="4032040323" sldId="281"/>
        </pc:sldMkLst>
        <pc:graphicFrameChg chg="mod">
          <ac:chgData name="Dannel Rajesh" userId="b39f31be-f29f-4100-b1b4-3789a0f884c3" providerId="ADAL" clId="{93481D57-BEF3-42BD-858B-553ABF3AFD98}" dt="2023-08-02T01:22:08.448" v="2"/>
          <ac:graphicFrameMkLst>
            <pc:docMk/>
            <pc:sldMk cId="4032040323" sldId="281"/>
            <ac:graphicFrameMk id="79" creationId="{00000000-0000-0000-0000-000000000000}"/>
          </ac:graphicFrameMkLst>
        </pc:graphicFrameChg>
      </pc:sldChg>
      <pc:sldChg chg="modSp">
        <pc:chgData name="Dannel Rajesh" userId="b39f31be-f29f-4100-b1b4-3789a0f884c3" providerId="ADAL" clId="{93481D57-BEF3-42BD-858B-553ABF3AFD98}" dt="2023-08-02T00:38:57.804" v="1"/>
        <pc:sldMkLst>
          <pc:docMk/>
          <pc:sldMk cId="341796018" sldId="316"/>
        </pc:sldMkLst>
        <pc:graphicFrameChg chg="mod">
          <ac:chgData name="Dannel Rajesh" userId="b39f31be-f29f-4100-b1b4-3789a0f884c3" providerId="ADAL" clId="{93481D57-BEF3-42BD-858B-553ABF3AFD98}" dt="2023-08-02T00:38:57.804" v="1"/>
          <ac:graphicFrameMkLst>
            <pc:docMk/>
            <pc:sldMk cId="341796018" sldId="316"/>
            <ac:graphicFrameMk id="79" creationId="{00000000-0000-0000-0000-000000000000}"/>
          </ac:graphicFrameMkLst>
        </pc:graphicFrameChg>
      </pc:sldChg>
    </pc:docChg>
  </pc:docChgLst>
  <pc:docChgLst>
    <pc:chgData name="Dannel" userId="b39f31be-f29f-4100-b1b4-3789a0f884c3" providerId="ADAL" clId="{3DB073D6-3F84-4C60-8924-0C0848A65166}"/>
    <pc:docChg chg="custSel addSld modSld">
      <pc:chgData name="Dannel" userId="b39f31be-f29f-4100-b1b4-3789a0f884c3" providerId="ADAL" clId="{3DB073D6-3F84-4C60-8924-0C0848A65166}" dt="2023-08-03T21:55:01.046" v="640" actId="21"/>
      <pc:docMkLst>
        <pc:docMk/>
      </pc:docMkLst>
      <pc:sldChg chg="addSp modSp mod">
        <pc:chgData name="Dannel" userId="b39f31be-f29f-4100-b1b4-3789a0f884c3" providerId="ADAL" clId="{3DB073D6-3F84-4C60-8924-0C0848A65166}" dt="2023-07-14T06:58:02.957" v="28" actId="14100"/>
        <pc:sldMkLst>
          <pc:docMk/>
          <pc:sldMk cId="3721456388" sldId="276"/>
        </pc:sldMkLst>
        <pc:spChg chg="mod">
          <ac:chgData name="Dannel" userId="b39f31be-f29f-4100-b1b4-3789a0f884c3" providerId="ADAL" clId="{3DB073D6-3F84-4C60-8924-0C0848A65166}" dt="2023-07-14T06:58:02.957" v="28" actId="14100"/>
          <ac:spMkLst>
            <pc:docMk/>
            <pc:sldMk cId="3721456388" sldId="276"/>
            <ac:spMk id="73" creationId="{00000000-0000-0000-0000-000000000000}"/>
          </ac:spMkLst>
        </pc:spChg>
        <pc:picChg chg="add mod">
          <ac:chgData name="Dannel" userId="b39f31be-f29f-4100-b1b4-3789a0f884c3" providerId="ADAL" clId="{3DB073D6-3F84-4C60-8924-0C0848A65166}" dt="2023-07-14T06:57:00.777" v="1" actId="1076"/>
          <ac:picMkLst>
            <pc:docMk/>
            <pc:sldMk cId="3721456388" sldId="276"/>
            <ac:picMk id="3" creationId="{2B2A7408-DD6C-8A03-D8BB-B9A6ECFC4988}"/>
          </ac:picMkLst>
        </pc:picChg>
      </pc:sldChg>
      <pc:sldChg chg="addSp modSp mod">
        <pc:chgData name="Dannel" userId="b39f31be-f29f-4100-b1b4-3789a0f884c3" providerId="ADAL" clId="{3DB073D6-3F84-4C60-8924-0C0848A65166}" dt="2023-07-14T07:18:25.352" v="148" actId="255"/>
        <pc:sldMkLst>
          <pc:docMk/>
          <pc:sldMk cId="1404000423" sldId="277"/>
        </pc:sldMkLst>
        <pc:graphicFrameChg chg="mod modGraphic">
          <ac:chgData name="Dannel" userId="b39f31be-f29f-4100-b1b4-3789a0f884c3" providerId="ADAL" clId="{3DB073D6-3F84-4C60-8924-0C0848A65166}" dt="2023-07-14T07:18:25.352" v="148" actId="255"/>
          <ac:graphicFrameMkLst>
            <pc:docMk/>
            <pc:sldMk cId="1404000423" sldId="277"/>
            <ac:graphicFrameMk id="79" creationId="{00000000-0000-0000-0000-000000000000}"/>
          </ac:graphicFrameMkLst>
        </pc:graphicFrameChg>
        <pc:picChg chg="add mod">
          <ac:chgData name="Dannel" userId="b39f31be-f29f-4100-b1b4-3789a0f884c3" providerId="ADAL" clId="{3DB073D6-3F84-4C60-8924-0C0848A65166}" dt="2023-07-14T07:17:05.474" v="119" actId="14100"/>
          <ac:picMkLst>
            <pc:docMk/>
            <pc:sldMk cId="1404000423" sldId="277"/>
            <ac:picMk id="3" creationId="{B907D04A-F1CF-1A4D-33CF-9A7687A238C9}"/>
          </ac:picMkLst>
        </pc:picChg>
        <pc:picChg chg="add mod">
          <ac:chgData name="Dannel" userId="b39f31be-f29f-4100-b1b4-3789a0f884c3" providerId="ADAL" clId="{3DB073D6-3F84-4C60-8924-0C0848A65166}" dt="2023-07-14T07:17:09.978" v="121" actId="14100"/>
          <ac:picMkLst>
            <pc:docMk/>
            <pc:sldMk cId="1404000423" sldId="277"/>
            <ac:picMk id="5" creationId="{F96353B9-D414-B029-ADD9-93E5BB2496C3}"/>
          </ac:picMkLst>
        </pc:picChg>
      </pc:sldChg>
      <pc:sldChg chg="modSp mod">
        <pc:chgData name="Dannel" userId="b39f31be-f29f-4100-b1b4-3789a0f884c3" providerId="ADAL" clId="{3DB073D6-3F84-4C60-8924-0C0848A65166}" dt="2023-07-14T07:42:54.513" v="245" actId="20577"/>
        <pc:sldMkLst>
          <pc:docMk/>
          <pc:sldMk cId="1844760190" sldId="278"/>
        </pc:sldMkLst>
        <pc:spChg chg="mod">
          <ac:chgData name="Dannel" userId="b39f31be-f29f-4100-b1b4-3789a0f884c3" providerId="ADAL" clId="{3DB073D6-3F84-4C60-8924-0C0848A65166}" dt="2023-07-14T07:42:54.513" v="245" actId="20577"/>
          <ac:spMkLst>
            <pc:docMk/>
            <pc:sldMk cId="1844760190" sldId="278"/>
            <ac:spMk id="73" creationId="{00000000-0000-0000-0000-000000000000}"/>
          </ac:spMkLst>
        </pc:spChg>
      </pc:sldChg>
      <pc:sldChg chg="modSp mod">
        <pc:chgData name="Dannel" userId="b39f31be-f29f-4100-b1b4-3789a0f884c3" providerId="ADAL" clId="{3DB073D6-3F84-4C60-8924-0C0848A65166}" dt="2023-07-14T07:43:24.639" v="266" actId="20577"/>
        <pc:sldMkLst>
          <pc:docMk/>
          <pc:sldMk cId="3724268218" sldId="279"/>
        </pc:sldMkLst>
        <pc:spChg chg="mod">
          <ac:chgData name="Dannel" userId="b39f31be-f29f-4100-b1b4-3789a0f884c3" providerId="ADAL" clId="{3DB073D6-3F84-4C60-8924-0C0848A65166}" dt="2023-07-14T07:43:24.639" v="266" actId="20577"/>
          <ac:spMkLst>
            <pc:docMk/>
            <pc:sldMk cId="3724268218" sldId="279"/>
            <ac:spMk id="78" creationId="{00000000-0000-0000-0000-000000000000}"/>
          </ac:spMkLst>
        </pc:spChg>
        <pc:graphicFrameChg chg="mod">
          <ac:chgData name="Dannel" userId="b39f31be-f29f-4100-b1b4-3789a0f884c3" providerId="ADAL" clId="{3DB073D6-3F84-4C60-8924-0C0848A65166}" dt="2023-07-14T07:43:18.968" v="262" actId="1076"/>
          <ac:graphicFrameMkLst>
            <pc:docMk/>
            <pc:sldMk cId="3724268218" sldId="279"/>
            <ac:graphicFrameMk id="79" creationId="{00000000-0000-0000-0000-000000000000}"/>
          </ac:graphicFrameMkLst>
        </pc:graphicFrameChg>
      </pc:sldChg>
      <pc:sldChg chg="addSp delSp modSp add mod">
        <pc:chgData name="Dannel" userId="b39f31be-f29f-4100-b1b4-3789a0f884c3" providerId="ADAL" clId="{3DB073D6-3F84-4C60-8924-0C0848A65166}" dt="2023-07-14T07:20:28.963" v="164" actId="22"/>
        <pc:sldMkLst>
          <pc:docMk/>
          <pc:sldMk cId="2093692569" sldId="306"/>
        </pc:sldMkLst>
        <pc:spChg chg="mod">
          <ac:chgData name="Dannel" userId="b39f31be-f29f-4100-b1b4-3789a0f884c3" providerId="ADAL" clId="{3DB073D6-3F84-4C60-8924-0C0848A65166}" dt="2023-07-14T07:19:04.470" v="152" actId="20577"/>
          <ac:spMkLst>
            <pc:docMk/>
            <pc:sldMk cId="2093692569" sldId="306"/>
            <ac:spMk id="73" creationId="{00000000-0000-0000-0000-000000000000}"/>
          </ac:spMkLst>
        </pc:spChg>
        <pc:picChg chg="del">
          <ac:chgData name="Dannel" userId="b39f31be-f29f-4100-b1b4-3789a0f884c3" providerId="ADAL" clId="{3DB073D6-3F84-4C60-8924-0C0848A65166}" dt="2023-07-14T07:19:01.898" v="150" actId="21"/>
          <ac:picMkLst>
            <pc:docMk/>
            <pc:sldMk cId="2093692569" sldId="306"/>
            <ac:picMk id="3" creationId="{2B2A7408-DD6C-8A03-D8BB-B9A6ECFC4988}"/>
          </ac:picMkLst>
        </pc:picChg>
        <pc:picChg chg="add">
          <ac:chgData name="Dannel" userId="b39f31be-f29f-4100-b1b4-3789a0f884c3" providerId="ADAL" clId="{3DB073D6-3F84-4C60-8924-0C0848A65166}" dt="2023-07-14T07:20:28.963" v="164" actId="22"/>
          <ac:picMkLst>
            <pc:docMk/>
            <pc:sldMk cId="2093692569" sldId="306"/>
            <ac:picMk id="4" creationId="{543E0D24-534C-5D29-F037-7149FEBA0783}"/>
          </ac:picMkLst>
        </pc:picChg>
      </pc:sldChg>
      <pc:sldChg chg="addSp delSp modSp add mod replId">
        <pc:chgData name="Dannel" userId="b39f31be-f29f-4100-b1b4-3789a0f884c3" providerId="ADAL" clId="{3DB073D6-3F84-4C60-8924-0C0848A65166}" dt="2023-07-14T07:34:16.379" v="212" actId="255"/>
        <pc:sldMkLst>
          <pc:docMk/>
          <pc:sldMk cId="3006177662" sldId="307"/>
        </pc:sldMkLst>
        <pc:spChg chg="mod">
          <ac:chgData name="Dannel" userId="b39f31be-f29f-4100-b1b4-3789a0f884c3" providerId="ADAL" clId="{3DB073D6-3F84-4C60-8924-0C0848A65166}" dt="2023-07-14T07:23:32.717" v="169" actId="1076"/>
          <ac:spMkLst>
            <pc:docMk/>
            <pc:sldMk cId="3006177662" sldId="307"/>
            <ac:spMk id="78" creationId="{00000000-0000-0000-0000-000000000000}"/>
          </ac:spMkLst>
        </pc:spChg>
        <pc:graphicFrameChg chg="modGraphic">
          <ac:chgData name="Dannel" userId="b39f31be-f29f-4100-b1b4-3789a0f884c3" providerId="ADAL" clId="{3DB073D6-3F84-4C60-8924-0C0848A65166}" dt="2023-07-14T07:34:16.379" v="212" actId="255"/>
          <ac:graphicFrameMkLst>
            <pc:docMk/>
            <pc:sldMk cId="3006177662" sldId="307"/>
            <ac:graphicFrameMk id="79" creationId="{00000000-0000-0000-0000-000000000000}"/>
          </ac:graphicFrameMkLst>
        </pc:graphicFrameChg>
        <pc:picChg chg="del">
          <ac:chgData name="Dannel" userId="b39f31be-f29f-4100-b1b4-3789a0f884c3" providerId="ADAL" clId="{3DB073D6-3F84-4C60-8924-0C0848A65166}" dt="2023-07-14T07:19:14.455" v="163" actId="21"/>
          <ac:picMkLst>
            <pc:docMk/>
            <pc:sldMk cId="3006177662" sldId="307"/>
            <ac:picMk id="3" creationId="{B907D04A-F1CF-1A4D-33CF-9A7687A238C9}"/>
          </ac:picMkLst>
        </pc:picChg>
        <pc:picChg chg="add mod">
          <ac:chgData name="Dannel" userId="b39f31be-f29f-4100-b1b4-3789a0f884c3" providerId="ADAL" clId="{3DB073D6-3F84-4C60-8924-0C0848A65166}" dt="2023-07-14T07:23:35.076" v="170" actId="1076"/>
          <ac:picMkLst>
            <pc:docMk/>
            <pc:sldMk cId="3006177662" sldId="307"/>
            <ac:picMk id="4" creationId="{4F76A891-A6DA-B349-9C55-78F772FA4657}"/>
          </ac:picMkLst>
        </pc:picChg>
        <pc:picChg chg="del">
          <ac:chgData name="Dannel" userId="b39f31be-f29f-4100-b1b4-3789a0f884c3" providerId="ADAL" clId="{3DB073D6-3F84-4C60-8924-0C0848A65166}" dt="2023-07-14T07:23:41.631" v="171" actId="21"/>
          <ac:picMkLst>
            <pc:docMk/>
            <pc:sldMk cId="3006177662" sldId="307"/>
            <ac:picMk id="5" creationId="{F96353B9-D414-B029-ADD9-93E5BB2496C3}"/>
          </ac:picMkLst>
        </pc:picChg>
        <pc:picChg chg="add mod">
          <ac:chgData name="Dannel" userId="b39f31be-f29f-4100-b1b4-3789a0f884c3" providerId="ADAL" clId="{3DB073D6-3F84-4C60-8924-0C0848A65166}" dt="2023-07-14T07:33:45.294" v="174" actId="14100"/>
          <ac:picMkLst>
            <pc:docMk/>
            <pc:sldMk cId="3006177662" sldId="307"/>
            <ac:picMk id="7" creationId="{DB914C5E-EDBC-EC98-4860-D3811FA10BE0}"/>
          </ac:picMkLst>
        </pc:picChg>
      </pc:sldChg>
      <pc:sldChg chg="addSp delSp modSp add mod">
        <pc:chgData name="Dannel" userId="b39f31be-f29f-4100-b1b4-3789a0f884c3" providerId="ADAL" clId="{3DB073D6-3F84-4C60-8924-0C0848A65166}" dt="2023-07-14T07:38:18.268" v="220" actId="22"/>
        <pc:sldMkLst>
          <pc:docMk/>
          <pc:sldMk cId="2395594148" sldId="308"/>
        </pc:sldMkLst>
        <pc:spChg chg="mod">
          <ac:chgData name="Dannel" userId="b39f31be-f29f-4100-b1b4-3789a0f884c3" providerId="ADAL" clId="{3DB073D6-3F84-4C60-8924-0C0848A65166}" dt="2023-07-14T07:37:20.131" v="216" actId="20577"/>
          <ac:spMkLst>
            <pc:docMk/>
            <pc:sldMk cId="2395594148" sldId="308"/>
            <ac:spMk id="73" creationId="{00000000-0000-0000-0000-000000000000}"/>
          </ac:spMkLst>
        </pc:spChg>
        <pc:picChg chg="add">
          <ac:chgData name="Dannel" userId="b39f31be-f29f-4100-b1b4-3789a0f884c3" providerId="ADAL" clId="{3DB073D6-3F84-4C60-8924-0C0848A65166}" dt="2023-07-14T07:38:18.268" v="220" actId="22"/>
          <ac:picMkLst>
            <pc:docMk/>
            <pc:sldMk cId="2395594148" sldId="308"/>
            <ac:picMk id="3" creationId="{E596B2C0-2D0D-1C10-0DD8-81634D037C18}"/>
          </ac:picMkLst>
        </pc:picChg>
        <pc:picChg chg="del">
          <ac:chgData name="Dannel" userId="b39f31be-f29f-4100-b1b4-3789a0f884c3" providerId="ADAL" clId="{3DB073D6-3F84-4C60-8924-0C0848A65166}" dt="2023-07-14T07:37:17.466" v="214" actId="21"/>
          <ac:picMkLst>
            <pc:docMk/>
            <pc:sldMk cId="2395594148" sldId="308"/>
            <ac:picMk id="4" creationId="{543E0D24-534C-5D29-F037-7149FEBA0783}"/>
          </ac:picMkLst>
        </pc:picChg>
      </pc:sldChg>
      <pc:sldChg chg="addSp delSp modSp add mod replId">
        <pc:chgData name="Dannel" userId="b39f31be-f29f-4100-b1b4-3789a0f884c3" providerId="ADAL" clId="{3DB073D6-3F84-4C60-8924-0C0848A65166}" dt="2023-07-14T07:41:35.681" v="229" actId="1076"/>
        <pc:sldMkLst>
          <pc:docMk/>
          <pc:sldMk cId="2468542388" sldId="309"/>
        </pc:sldMkLst>
        <pc:spChg chg="mod">
          <ac:chgData name="Dannel" userId="b39f31be-f29f-4100-b1b4-3789a0f884c3" providerId="ADAL" clId="{3DB073D6-3F84-4C60-8924-0C0848A65166}" dt="2023-07-14T07:37:28.435" v="219" actId="20577"/>
          <ac:spMkLst>
            <pc:docMk/>
            <pc:sldMk cId="2468542388" sldId="309"/>
            <ac:spMk id="78" creationId="{00000000-0000-0000-0000-000000000000}"/>
          </ac:spMkLst>
        </pc:spChg>
        <pc:picChg chg="add mod">
          <ac:chgData name="Dannel" userId="b39f31be-f29f-4100-b1b4-3789a0f884c3" providerId="ADAL" clId="{3DB073D6-3F84-4C60-8924-0C0848A65166}" dt="2023-07-14T07:40:36.824" v="224" actId="14100"/>
          <ac:picMkLst>
            <pc:docMk/>
            <pc:sldMk cId="2468542388" sldId="309"/>
            <ac:picMk id="3" creationId="{2FA1C00D-41F0-43B2-E91A-B01525B02C8A}"/>
          </ac:picMkLst>
        </pc:picChg>
        <pc:picChg chg="del">
          <ac:chgData name="Dannel" userId="b39f31be-f29f-4100-b1b4-3789a0f884c3" providerId="ADAL" clId="{3DB073D6-3F84-4C60-8924-0C0848A65166}" dt="2023-07-14T07:37:25.364" v="217" actId="21"/>
          <ac:picMkLst>
            <pc:docMk/>
            <pc:sldMk cId="2468542388" sldId="309"/>
            <ac:picMk id="4" creationId="{4F76A891-A6DA-B349-9C55-78F772FA4657}"/>
          </ac:picMkLst>
        </pc:picChg>
        <pc:picChg chg="add mod">
          <ac:chgData name="Dannel" userId="b39f31be-f29f-4100-b1b4-3789a0f884c3" providerId="ADAL" clId="{3DB073D6-3F84-4C60-8924-0C0848A65166}" dt="2023-07-14T07:41:35.681" v="229" actId="1076"/>
          <ac:picMkLst>
            <pc:docMk/>
            <pc:sldMk cId="2468542388" sldId="309"/>
            <ac:picMk id="6" creationId="{1464DB38-35FC-D454-5180-DFC360D45C99}"/>
          </ac:picMkLst>
        </pc:picChg>
        <pc:picChg chg="del">
          <ac:chgData name="Dannel" userId="b39f31be-f29f-4100-b1b4-3789a0f884c3" providerId="ADAL" clId="{3DB073D6-3F84-4C60-8924-0C0848A65166}" dt="2023-07-14T07:40:28.648" v="222" actId="21"/>
          <ac:picMkLst>
            <pc:docMk/>
            <pc:sldMk cId="2468542388" sldId="309"/>
            <ac:picMk id="7" creationId="{DB914C5E-EDBC-EC98-4860-D3811FA10BE0}"/>
          </ac:picMkLst>
        </pc:picChg>
      </pc:sldChg>
      <pc:sldChg chg="addSp modSp mod">
        <pc:chgData name="Dannel" userId="b39f31be-f29f-4100-b1b4-3789a0f884c3" providerId="ADAL" clId="{3DB073D6-3F84-4C60-8924-0C0848A65166}" dt="2023-08-02T09:09:02.176" v="268" actId="14100"/>
        <pc:sldMkLst>
          <pc:docMk/>
          <pc:sldMk cId="2353253342" sldId="317"/>
        </pc:sldMkLst>
        <pc:picChg chg="add mod">
          <ac:chgData name="Dannel" userId="b39f31be-f29f-4100-b1b4-3789a0f884c3" providerId="ADAL" clId="{3DB073D6-3F84-4C60-8924-0C0848A65166}" dt="2023-08-02T09:09:02.176" v="268" actId="14100"/>
          <ac:picMkLst>
            <pc:docMk/>
            <pc:sldMk cId="2353253342" sldId="317"/>
            <ac:picMk id="3" creationId="{DCB8F4D3-DAF3-8785-D9BA-7182F5AD91FE}"/>
          </ac:picMkLst>
        </pc:picChg>
      </pc:sldChg>
      <pc:sldChg chg="addSp modSp mod">
        <pc:chgData name="Dannel" userId="b39f31be-f29f-4100-b1b4-3789a0f884c3" providerId="ADAL" clId="{3DB073D6-3F84-4C60-8924-0C0848A65166}" dt="2023-08-03T21:27:47.799" v="442" actId="20577"/>
        <pc:sldMkLst>
          <pc:docMk/>
          <pc:sldMk cId="3148880098" sldId="318"/>
        </pc:sldMkLst>
        <pc:graphicFrameChg chg="modGraphic">
          <ac:chgData name="Dannel" userId="b39f31be-f29f-4100-b1b4-3789a0f884c3" providerId="ADAL" clId="{3DB073D6-3F84-4C60-8924-0C0848A65166}" dt="2023-08-03T21:27:47.799" v="442" actId="20577"/>
          <ac:graphicFrameMkLst>
            <pc:docMk/>
            <pc:sldMk cId="3148880098" sldId="318"/>
            <ac:graphicFrameMk id="79" creationId="{00000000-0000-0000-0000-000000000000}"/>
          </ac:graphicFrameMkLst>
        </pc:graphicFrameChg>
        <pc:picChg chg="add mod">
          <ac:chgData name="Dannel" userId="b39f31be-f29f-4100-b1b4-3789a0f884c3" providerId="ADAL" clId="{3DB073D6-3F84-4C60-8924-0C0848A65166}" dt="2023-08-03T21:26:00.094" v="280" actId="14100"/>
          <ac:picMkLst>
            <pc:docMk/>
            <pc:sldMk cId="3148880098" sldId="318"/>
            <ac:picMk id="3" creationId="{5DF7FF33-BA2D-E1BE-278C-1A5AA0F5421F}"/>
          </ac:picMkLst>
        </pc:picChg>
        <pc:picChg chg="add mod">
          <ac:chgData name="Dannel" userId="b39f31be-f29f-4100-b1b4-3789a0f884c3" providerId="ADAL" clId="{3DB073D6-3F84-4C60-8924-0C0848A65166}" dt="2023-08-03T21:25:54.540" v="278" actId="14100"/>
          <ac:picMkLst>
            <pc:docMk/>
            <pc:sldMk cId="3148880098" sldId="318"/>
            <ac:picMk id="5" creationId="{2B5FD5A4-870C-03AC-8B7A-459070B7721D}"/>
          </ac:picMkLst>
        </pc:picChg>
      </pc:sldChg>
      <pc:sldChg chg="addSp delSp modSp add mod">
        <pc:chgData name="Dannel" userId="b39f31be-f29f-4100-b1b4-3789a0f884c3" providerId="ADAL" clId="{3DB073D6-3F84-4C60-8924-0C0848A65166}" dt="2023-08-03T21:31:01.914" v="452" actId="1076"/>
        <pc:sldMkLst>
          <pc:docMk/>
          <pc:sldMk cId="447324708" sldId="323"/>
        </pc:sldMkLst>
        <pc:spChg chg="mod">
          <ac:chgData name="Dannel" userId="b39f31be-f29f-4100-b1b4-3789a0f884c3" providerId="ADAL" clId="{3DB073D6-3F84-4C60-8924-0C0848A65166}" dt="2023-08-03T21:28:59.919" v="448" actId="20577"/>
          <ac:spMkLst>
            <pc:docMk/>
            <pc:sldMk cId="447324708" sldId="323"/>
            <ac:spMk id="73" creationId="{00000000-0000-0000-0000-000000000000}"/>
          </ac:spMkLst>
        </pc:spChg>
        <pc:picChg chg="del">
          <ac:chgData name="Dannel" userId="b39f31be-f29f-4100-b1b4-3789a0f884c3" providerId="ADAL" clId="{3DB073D6-3F84-4C60-8924-0C0848A65166}" dt="2023-08-03T21:28:56.960" v="446" actId="21"/>
          <ac:picMkLst>
            <pc:docMk/>
            <pc:sldMk cId="447324708" sldId="323"/>
            <ac:picMk id="3" creationId="{04E8057A-B888-2F98-B192-37D291181692}"/>
          </ac:picMkLst>
        </pc:picChg>
        <pc:picChg chg="add mod">
          <ac:chgData name="Dannel" userId="b39f31be-f29f-4100-b1b4-3789a0f884c3" providerId="ADAL" clId="{3DB073D6-3F84-4C60-8924-0C0848A65166}" dt="2023-08-03T21:31:01.914" v="452" actId="1076"/>
          <ac:picMkLst>
            <pc:docMk/>
            <pc:sldMk cId="447324708" sldId="323"/>
            <ac:picMk id="4" creationId="{FB440630-0EC9-0677-75E8-807D8C00CAD6}"/>
          </ac:picMkLst>
        </pc:picChg>
      </pc:sldChg>
      <pc:sldChg chg="addSp delSp modSp add mod replId">
        <pc:chgData name="Dannel" userId="b39f31be-f29f-4100-b1b4-3789a0f884c3" providerId="ADAL" clId="{3DB073D6-3F84-4C60-8924-0C0848A65166}" dt="2023-08-03T21:45:26.781" v="547" actId="20577"/>
        <pc:sldMkLst>
          <pc:docMk/>
          <pc:sldMk cId="3700291248" sldId="324"/>
        </pc:sldMkLst>
        <pc:spChg chg="mod">
          <ac:chgData name="Dannel" userId="b39f31be-f29f-4100-b1b4-3789a0f884c3" providerId="ADAL" clId="{3DB073D6-3F84-4C60-8924-0C0848A65166}" dt="2023-08-03T21:29:07.104" v="450" actId="20577"/>
          <ac:spMkLst>
            <pc:docMk/>
            <pc:sldMk cId="3700291248" sldId="324"/>
            <ac:spMk id="78" creationId="{00000000-0000-0000-0000-000000000000}"/>
          </ac:spMkLst>
        </pc:spChg>
        <pc:graphicFrameChg chg="mod modGraphic">
          <ac:chgData name="Dannel" userId="b39f31be-f29f-4100-b1b4-3789a0f884c3" providerId="ADAL" clId="{3DB073D6-3F84-4C60-8924-0C0848A65166}" dt="2023-08-03T21:45:26.781" v="547" actId="20577"/>
          <ac:graphicFrameMkLst>
            <pc:docMk/>
            <pc:sldMk cId="3700291248" sldId="324"/>
            <ac:graphicFrameMk id="79" creationId="{00000000-0000-0000-0000-000000000000}"/>
          </ac:graphicFrameMkLst>
        </pc:graphicFrameChg>
        <pc:picChg chg="add mod">
          <ac:chgData name="Dannel" userId="b39f31be-f29f-4100-b1b4-3789a0f884c3" providerId="ADAL" clId="{3DB073D6-3F84-4C60-8924-0C0848A65166}" dt="2023-08-03T21:45:00.254" v="472" actId="1076"/>
          <ac:picMkLst>
            <pc:docMk/>
            <pc:sldMk cId="3700291248" sldId="324"/>
            <ac:picMk id="3" creationId="{7663BB51-8009-7742-123F-8058615DA8EC}"/>
          </ac:picMkLst>
        </pc:picChg>
        <pc:picChg chg="del">
          <ac:chgData name="Dannel" userId="b39f31be-f29f-4100-b1b4-3789a0f884c3" providerId="ADAL" clId="{3DB073D6-3F84-4C60-8924-0C0848A65166}" dt="2023-08-03T21:28:49.568" v="444" actId="21"/>
          <ac:picMkLst>
            <pc:docMk/>
            <pc:sldMk cId="3700291248" sldId="324"/>
            <ac:picMk id="4" creationId="{4349F4EB-C480-924E-E5FF-115CD9B84A6A}"/>
          </ac:picMkLst>
        </pc:picChg>
        <pc:picChg chg="add mod">
          <ac:chgData name="Dannel" userId="b39f31be-f29f-4100-b1b4-3789a0f884c3" providerId="ADAL" clId="{3DB073D6-3F84-4C60-8924-0C0848A65166}" dt="2023-08-03T21:44:51.145" v="468" actId="1076"/>
          <ac:picMkLst>
            <pc:docMk/>
            <pc:sldMk cId="3700291248" sldId="324"/>
            <ac:picMk id="5" creationId="{6271B5C8-4DCA-ECB0-59BF-D036C1185D99}"/>
          </ac:picMkLst>
        </pc:picChg>
        <pc:picChg chg="add mod">
          <ac:chgData name="Dannel" userId="b39f31be-f29f-4100-b1b4-3789a0f884c3" providerId="ADAL" clId="{3DB073D6-3F84-4C60-8924-0C0848A65166}" dt="2023-08-03T21:44:54.423" v="469" actId="1076"/>
          <ac:picMkLst>
            <pc:docMk/>
            <pc:sldMk cId="3700291248" sldId="324"/>
            <ac:picMk id="7" creationId="{BF861C62-46A5-3E25-AED5-72E6F5217765}"/>
          </ac:picMkLst>
        </pc:picChg>
        <pc:picChg chg="del">
          <ac:chgData name="Dannel" userId="b39f31be-f29f-4100-b1b4-3789a0f884c3" providerId="ADAL" clId="{3DB073D6-3F84-4C60-8924-0C0848A65166}" dt="2023-08-03T21:28:51.658" v="445" actId="21"/>
          <ac:picMkLst>
            <pc:docMk/>
            <pc:sldMk cId="3700291248" sldId="324"/>
            <ac:picMk id="7" creationId="{F034DA29-FC1F-ADFC-9103-F957D7AC9351}"/>
          </ac:picMkLst>
        </pc:picChg>
      </pc:sldChg>
      <pc:sldChg chg="addSp delSp modSp add mod">
        <pc:chgData name="Dannel" userId="b39f31be-f29f-4100-b1b4-3789a0f884c3" providerId="ADAL" clId="{3DB073D6-3F84-4C60-8924-0C0848A65166}" dt="2023-08-03T21:47:50.573" v="561" actId="1076"/>
        <pc:sldMkLst>
          <pc:docMk/>
          <pc:sldMk cId="2223223796" sldId="325"/>
        </pc:sldMkLst>
        <pc:spChg chg="mod">
          <ac:chgData name="Dannel" userId="b39f31be-f29f-4100-b1b4-3789a0f884c3" providerId="ADAL" clId="{3DB073D6-3F84-4C60-8924-0C0848A65166}" dt="2023-08-03T21:45:50.455" v="554" actId="20577"/>
          <ac:spMkLst>
            <pc:docMk/>
            <pc:sldMk cId="2223223796" sldId="325"/>
            <ac:spMk id="73" creationId="{00000000-0000-0000-0000-000000000000}"/>
          </ac:spMkLst>
        </pc:spChg>
        <pc:picChg chg="add mod">
          <ac:chgData name="Dannel" userId="b39f31be-f29f-4100-b1b4-3789a0f884c3" providerId="ADAL" clId="{3DB073D6-3F84-4C60-8924-0C0848A65166}" dt="2023-08-03T21:47:50.573" v="561" actId="1076"/>
          <ac:picMkLst>
            <pc:docMk/>
            <pc:sldMk cId="2223223796" sldId="325"/>
            <ac:picMk id="3" creationId="{D9561E35-C3DA-0404-EE2D-79B6008BD773}"/>
          </ac:picMkLst>
        </pc:picChg>
        <pc:picChg chg="del">
          <ac:chgData name="Dannel" userId="b39f31be-f29f-4100-b1b4-3789a0f884c3" providerId="ADAL" clId="{3DB073D6-3F84-4C60-8924-0C0848A65166}" dt="2023-08-03T21:45:48.104" v="552" actId="21"/>
          <ac:picMkLst>
            <pc:docMk/>
            <pc:sldMk cId="2223223796" sldId="325"/>
            <ac:picMk id="4" creationId="{FB440630-0EC9-0677-75E8-807D8C00CAD6}"/>
          </ac:picMkLst>
        </pc:picChg>
      </pc:sldChg>
      <pc:sldChg chg="addSp delSp modSp add mod replId">
        <pc:chgData name="Dannel" userId="b39f31be-f29f-4100-b1b4-3789a0f884c3" providerId="ADAL" clId="{3DB073D6-3F84-4C60-8924-0C0848A65166}" dt="2023-08-03T21:54:39.014" v="631" actId="20577"/>
        <pc:sldMkLst>
          <pc:docMk/>
          <pc:sldMk cId="88239962" sldId="326"/>
        </pc:sldMkLst>
        <pc:spChg chg="mod">
          <ac:chgData name="Dannel" userId="b39f31be-f29f-4100-b1b4-3789a0f884c3" providerId="ADAL" clId="{3DB073D6-3F84-4C60-8924-0C0848A65166}" dt="2023-08-03T21:45:54.948" v="556" actId="20577"/>
          <ac:spMkLst>
            <pc:docMk/>
            <pc:sldMk cId="88239962" sldId="326"/>
            <ac:spMk id="78" creationId="{00000000-0000-0000-0000-000000000000}"/>
          </ac:spMkLst>
        </pc:spChg>
        <pc:graphicFrameChg chg="mod modGraphic">
          <ac:chgData name="Dannel" userId="b39f31be-f29f-4100-b1b4-3789a0f884c3" providerId="ADAL" clId="{3DB073D6-3F84-4C60-8924-0C0848A65166}" dt="2023-08-03T21:54:39.014" v="631" actId="20577"/>
          <ac:graphicFrameMkLst>
            <pc:docMk/>
            <pc:sldMk cId="88239962" sldId="326"/>
            <ac:graphicFrameMk id="79" creationId="{00000000-0000-0000-0000-000000000000}"/>
          </ac:graphicFrameMkLst>
        </pc:graphicFrameChg>
        <pc:picChg chg="del">
          <ac:chgData name="Dannel" userId="b39f31be-f29f-4100-b1b4-3789a0f884c3" providerId="ADAL" clId="{3DB073D6-3F84-4C60-8924-0C0848A65166}" dt="2023-08-03T21:45:40.377" v="549" actId="21"/>
          <ac:picMkLst>
            <pc:docMk/>
            <pc:sldMk cId="88239962" sldId="326"/>
            <ac:picMk id="3" creationId="{7663BB51-8009-7742-123F-8058615DA8EC}"/>
          </ac:picMkLst>
        </pc:picChg>
        <pc:picChg chg="add mod ord">
          <ac:chgData name="Dannel" userId="b39f31be-f29f-4100-b1b4-3789a0f884c3" providerId="ADAL" clId="{3DB073D6-3F84-4C60-8924-0C0848A65166}" dt="2023-08-03T21:53:40.676" v="578" actId="1076"/>
          <ac:picMkLst>
            <pc:docMk/>
            <pc:sldMk cId="88239962" sldId="326"/>
            <ac:picMk id="4" creationId="{39EE14B0-6875-1BD7-6415-3C27CAC1BD4C}"/>
          </ac:picMkLst>
        </pc:picChg>
        <pc:picChg chg="del">
          <ac:chgData name="Dannel" userId="b39f31be-f29f-4100-b1b4-3789a0f884c3" providerId="ADAL" clId="{3DB073D6-3F84-4C60-8924-0C0848A65166}" dt="2023-08-03T21:45:42.440" v="550" actId="21"/>
          <ac:picMkLst>
            <pc:docMk/>
            <pc:sldMk cId="88239962" sldId="326"/>
            <ac:picMk id="5" creationId="{6271B5C8-4DCA-ECB0-59BF-D036C1185D99}"/>
          </ac:picMkLst>
        </pc:picChg>
        <pc:picChg chg="del">
          <ac:chgData name="Dannel" userId="b39f31be-f29f-4100-b1b4-3789a0f884c3" providerId="ADAL" clId="{3DB073D6-3F84-4C60-8924-0C0848A65166}" dt="2023-08-03T21:45:44.702" v="551" actId="21"/>
          <ac:picMkLst>
            <pc:docMk/>
            <pc:sldMk cId="88239962" sldId="326"/>
            <ac:picMk id="7" creationId="{BF861C62-46A5-3E25-AED5-72E6F5217765}"/>
          </ac:picMkLst>
        </pc:picChg>
        <pc:picChg chg="add mod">
          <ac:chgData name="Dannel" userId="b39f31be-f29f-4100-b1b4-3789a0f884c3" providerId="ADAL" clId="{3DB073D6-3F84-4C60-8924-0C0848A65166}" dt="2023-08-03T21:53:30.531" v="575" actId="1076"/>
          <ac:picMkLst>
            <pc:docMk/>
            <pc:sldMk cId="88239962" sldId="326"/>
            <ac:picMk id="8" creationId="{115493D2-ED00-6F0C-F7A9-BD95460AC05B}"/>
          </ac:picMkLst>
        </pc:picChg>
      </pc:sldChg>
      <pc:sldChg chg="delSp modSp add mod">
        <pc:chgData name="Dannel" userId="b39f31be-f29f-4100-b1b4-3789a0f884c3" providerId="ADAL" clId="{3DB073D6-3F84-4C60-8924-0C0848A65166}" dt="2023-08-03T21:54:52.386" v="636" actId="20577"/>
        <pc:sldMkLst>
          <pc:docMk/>
          <pc:sldMk cId="1035774510" sldId="327"/>
        </pc:sldMkLst>
        <pc:spChg chg="mod">
          <ac:chgData name="Dannel" userId="b39f31be-f29f-4100-b1b4-3789a0f884c3" providerId="ADAL" clId="{3DB073D6-3F84-4C60-8924-0C0848A65166}" dt="2023-08-03T21:54:52.386" v="636" actId="20577"/>
          <ac:spMkLst>
            <pc:docMk/>
            <pc:sldMk cId="1035774510" sldId="327"/>
            <ac:spMk id="73" creationId="{00000000-0000-0000-0000-000000000000}"/>
          </ac:spMkLst>
        </pc:spChg>
        <pc:picChg chg="del mod">
          <ac:chgData name="Dannel" userId="b39f31be-f29f-4100-b1b4-3789a0f884c3" providerId="ADAL" clId="{3DB073D6-3F84-4C60-8924-0C0848A65166}" dt="2023-08-03T21:54:49.059" v="634" actId="21"/>
          <ac:picMkLst>
            <pc:docMk/>
            <pc:sldMk cId="1035774510" sldId="327"/>
            <ac:picMk id="3" creationId="{D9561E35-C3DA-0404-EE2D-79B6008BD773}"/>
          </ac:picMkLst>
        </pc:picChg>
      </pc:sldChg>
      <pc:sldChg chg="delSp modSp add mod replId">
        <pc:chgData name="Dannel" userId="b39f31be-f29f-4100-b1b4-3789a0f884c3" providerId="ADAL" clId="{3DB073D6-3F84-4C60-8924-0C0848A65166}" dt="2023-08-03T21:55:01.046" v="640" actId="21"/>
        <pc:sldMkLst>
          <pc:docMk/>
          <pc:sldMk cId="3704923922" sldId="328"/>
        </pc:sldMkLst>
        <pc:spChg chg="mod">
          <ac:chgData name="Dannel" userId="b39f31be-f29f-4100-b1b4-3789a0f884c3" providerId="ADAL" clId="{3DB073D6-3F84-4C60-8924-0C0848A65166}" dt="2023-08-03T21:54:56.976" v="638" actId="20577"/>
          <ac:spMkLst>
            <pc:docMk/>
            <pc:sldMk cId="3704923922" sldId="328"/>
            <ac:spMk id="78" creationId="{00000000-0000-0000-0000-000000000000}"/>
          </ac:spMkLst>
        </pc:spChg>
        <pc:picChg chg="del">
          <ac:chgData name="Dannel" userId="b39f31be-f29f-4100-b1b4-3789a0f884c3" providerId="ADAL" clId="{3DB073D6-3F84-4C60-8924-0C0848A65166}" dt="2023-08-03T21:54:58.809" v="639" actId="21"/>
          <ac:picMkLst>
            <pc:docMk/>
            <pc:sldMk cId="3704923922" sldId="328"/>
            <ac:picMk id="4" creationId="{39EE14B0-6875-1BD7-6415-3C27CAC1BD4C}"/>
          </ac:picMkLst>
        </pc:picChg>
        <pc:picChg chg="del">
          <ac:chgData name="Dannel" userId="b39f31be-f29f-4100-b1b4-3789a0f884c3" providerId="ADAL" clId="{3DB073D6-3F84-4C60-8924-0C0848A65166}" dt="2023-08-03T21:55:01.046" v="640" actId="21"/>
          <ac:picMkLst>
            <pc:docMk/>
            <pc:sldMk cId="3704923922" sldId="328"/>
            <ac:picMk id="8" creationId="{115493D2-ED00-6F0C-F7A9-BD95460AC05B}"/>
          </ac:picMkLst>
        </pc:picChg>
      </pc:sldChg>
    </pc:docChg>
  </pc:docChgLst>
  <pc:docChgLst>
    <pc:chgData name="Dannel Rajesh" userId="b39f31be-f29f-4100-b1b4-3789a0f884c3" providerId="ADAL" clId="{2FAEA527-C876-4776-B57B-2AF537C29DB7}"/>
    <pc:docChg chg="custSel addSld modSld sldOrd">
      <pc:chgData name="Dannel Rajesh" userId="b39f31be-f29f-4100-b1b4-3789a0f884c3" providerId="ADAL" clId="{2FAEA527-C876-4776-B57B-2AF537C29DB7}" dt="2023-08-07T21:32:40.904" v="564" actId="14100"/>
      <pc:docMkLst>
        <pc:docMk/>
      </pc:docMkLst>
      <pc:sldChg chg="addSp modSp mod">
        <pc:chgData name="Dannel Rajesh" userId="b39f31be-f29f-4100-b1b4-3789a0f884c3" providerId="ADAL" clId="{2FAEA527-C876-4776-B57B-2AF537C29DB7}" dt="2023-06-22T02:29:00.227" v="70" actId="20577"/>
        <pc:sldMkLst>
          <pc:docMk/>
          <pc:sldMk cId="2095003138" sldId="272"/>
        </pc:sldMkLst>
        <pc:spChg chg="mod">
          <ac:chgData name="Dannel Rajesh" userId="b39f31be-f29f-4100-b1b4-3789a0f884c3" providerId="ADAL" clId="{2FAEA527-C876-4776-B57B-2AF537C29DB7}" dt="2023-06-22T02:29:00.227" v="70" actId="20577"/>
          <ac:spMkLst>
            <pc:docMk/>
            <pc:sldMk cId="2095003138" sldId="272"/>
            <ac:spMk id="73" creationId="{00000000-0000-0000-0000-000000000000}"/>
          </ac:spMkLst>
        </pc:spChg>
        <pc:picChg chg="add mod">
          <ac:chgData name="Dannel Rajesh" userId="b39f31be-f29f-4100-b1b4-3789a0f884c3" providerId="ADAL" clId="{2FAEA527-C876-4776-B57B-2AF537C29DB7}" dt="2023-06-22T02:28:48.415" v="66" actId="1076"/>
          <ac:picMkLst>
            <pc:docMk/>
            <pc:sldMk cId="2095003138" sldId="272"/>
            <ac:picMk id="3" creationId="{4DB4DFF6-2AA9-D86D-6BE0-C1CFA6A90862}"/>
          </ac:picMkLst>
        </pc:picChg>
      </pc:sldChg>
      <pc:sldChg chg="addSp modSp mod">
        <pc:chgData name="Dannel Rajesh" userId="b39f31be-f29f-4100-b1b4-3789a0f884c3" providerId="ADAL" clId="{2FAEA527-C876-4776-B57B-2AF537C29DB7}" dt="2023-06-22T02:52:34.440" v="231" actId="1076"/>
        <pc:sldMkLst>
          <pc:docMk/>
          <pc:sldMk cId="2116980625" sldId="273"/>
        </pc:sldMkLst>
        <pc:spChg chg="mod">
          <ac:chgData name="Dannel Rajesh" userId="b39f31be-f29f-4100-b1b4-3789a0f884c3" providerId="ADAL" clId="{2FAEA527-C876-4776-B57B-2AF537C29DB7}" dt="2023-06-22T02:52:34.440" v="231" actId="1076"/>
          <ac:spMkLst>
            <pc:docMk/>
            <pc:sldMk cId="2116980625" sldId="273"/>
            <ac:spMk id="78" creationId="{00000000-0000-0000-0000-000000000000}"/>
          </ac:spMkLst>
        </pc:spChg>
        <pc:graphicFrameChg chg="mod modGraphic">
          <ac:chgData name="Dannel Rajesh" userId="b39f31be-f29f-4100-b1b4-3789a0f884c3" providerId="ADAL" clId="{2FAEA527-C876-4776-B57B-2AF537C29DB7}" dt="2023-06-22T02:50:57.390" v="170" actId="20577"/>
          <ac:graphicFrameMkLst>
            <pc:docMk/>
            <pc:sldMk cId="2116980625" sldId="273"/>
            <ac:graphicFrameMk id="79" creationId="{00000000-0000-0000-0000-000000000000}"/>
          </ac:graphicFrameMkLst>
        </pc:graphicFrameChg>
        <pc:picChg chg="add mod">
          <ac:chgData name="Dannel Rajesh" userId="b39f31be-f29f-4100-b1b4-3789a0f884c3" providerId="ADAL" clId="{2FAEA527-C876-4776-B57B-2AF537C29DB7}" dt="2023-06-22T02:36:22.213" v="93" actId="14100"/>
          <ac:picMkLst>
            <pc:docMk/>
            <pc:sldMk cId="2116980625" sldId="273"/>
            <ac:picMk id="3" creationId="{A7198EF8-2B81-E035-3B18-820FB2C7A90F}"/>
          </ac:picMkLst>
        </pc:picChg>
        <pc:picChg chg="add mod">
          <ac:chgData name="Dannel Rajesh" userId="b39f31be-f29f-4100-b1b4-3789a0f884c3" providerId="ADAL" clId="{2FAEA527-C876-4776-B57B-2AF537C29DB7}" dt="2023-06-22T02:36:19.579" v="92" actId="14100"/>
          <ac:picMkLst>
            <pc:docMk/>
            <pc:sldMk cId="2116980625" sldId="273"/>
            <ac:picMk id="5" creationId="{CFC09E8D-F2B6-7EF7-49EE-46E6FC408015}"/>
          </ac:picMkLst>
        </pc:picChg>
      </pc:sldChg>
      <pc:sldChg chg="addSp mod">
        <pc:chgData name="Dannel Rajesh" userId="b39f31be-f29f-4100-b1b4-3789a0f884c3" providerId="ADAL" clId="{2FAEA527-C876-4776-B57B-2AF537C29DB7}" dt="2023-07-26T02:26:27.841" v="309" actId="22"/>
        <pc:sldMkLst>
          <pc:docMk/>
          <pc:sldMk cId="1844760190" sldId="278"/>
        </pc:sldMkLst>
        <pc:picChg chg="add">
          <ac:chgData name="Dannel Rajesh" userId="b39f31be-f29f-4100-b1b4-3789a0f884c3" providerId="ADAL" clId="{2FAEA527-C876-4776-B57B-2AF537C29DB7}" dt="2023-07-26T02:26:27.841" v="309" actId="22"/>
          <ac:picMkLst>
            <pc:docMk/>
            <pc:sldMk cId="1844760190" sldId="278"/>
            <ac:picMk id="3" creationId="{B64A1632-3E04-BF13-4EFE-1133A47CF795}"/>
          </ac:picMkLst>
        </pc:picChg>
      </pc:sldChg>
      <pc:sldChg chg="addSp modSp mod">
        <pc:chgData name="Dannel Rajesh" userId="b39f31be-f29f-4100-b1b4-3789a0f884c3" providerId="ADAL" clId="{2FAEA527-C876-4776-B57B-2AF537C29DB7}" dt="2023-07-27T00:04:53.386" v="325"/>
        <pc:sldMkLst>
          <pc:docMk/>
          <pc:sldMk cId="3724268218" sldId="279"/>
        </pc:sldMkLst>
        <pc:graphicFrameChg chg="mod">
          <ac:chgData name="Dannel Rajesh" userId="b39f31be-f29f-4100-b1b4-3789a0f884c3" providerId="ADAL" clId="{2FAEA527-C876-4776-B57B-2AF537C29DB7}" dt="2023-07-27T00:04:53.386" v="325"/>
          <ac:graphicFrameMkLst>
            <pc:docMk/>
            <pc:sldMk cId="3724268218" sldId="279"/>
            <ac:graphicFrameMk id="79" creationId="{00000000-0000-0000-0000-000000000000}"/>
          </ac:graphicFrameMkLst>
        </pc:graphicFrameChg>
        <pc:picChg chg="add mod">
          <ac:chgData name="Dannel Rajesh" userId="b39f31be-f29f-4100-b1b4-3789a0f884c3" providerId="ADAL" clId="{2FAEA527-C876-4776-B57B-2AF537C29DB7}" dt="2023-07-27T00:01:55.977" v="321" actId="1076"/>
          <ac:picMkLst>
            <pc:docMk/>
            <pc:sldMk cId="3724268218" sldId="279"/>
            <ac:picMk id="3" creationId="{7DC65C82-195F-A918-3C78-EBCDE11BA8E8}"/>
          </ac:picMkLst>
        </pc:picChg>
        <pc:picChg chg="add mod">
          <ac:chgData name="Dannel Rajesh" userId="b39f31be-f29f-4100-b1b4-3789a0f884c3" providerId="ADAL" clId="{2FAEA527-C876-4776-B57B-2AF537C29DB7}" dt="2023-07-27T00:01:59.464" v="323" actId="1076"/>
          <ac:picMkLst>
            <pc:docMk/>
            <pc:sldMk cId="3724268218" sldId="279"/>
            <ac:picMk id="5" creationId="{64465F3A-E465-E0A3-C973-DC9A3CF5CFBE}"/>
          </ac:picMkLst>
        </pc:picChg>
      </pc:sldChg>
      <pc:sldChg chg="addSp delSp modSp mod">
        <pc:chgData name="Dannel Rajesh" userId="b39f31be-f29f-4100-b1b4-3789a0f884c3" providerId="ADAL" clId="{2FAEA527-C876-4776-B57B-2AF537C29DB7}" dt="2023-07-31T00:20:35.634" v="402" actId="1076"/>
        <pc:sldMkLst>
          <pc:docMk/>
          <pc:sldMk cId="3240135051" sldId="280"/>
        </pc:sldMkLst>
        <pc:spChg chg="mod">
          <ac:chgData name="Dannel Rajesh" userId="b39f31be-f29f-4100-b1b4-3789a0f884c3" providerId="ADAL" clId="{2FAEA527-C876-4776-B57B-2AF537C29DB7}" dt="2023-07-31T00:17:09.812" v="383" actId="20577"/>
          <ac:spMkLst>
            <pc:docMk/>
            <pc:sldMk cId="3240135051" sldId="280"/>
            <ac:spMk id="73" creationId="{00000000-0000-0000-0000-000000000000}"/>
          </ac:spMkLst>
        </pc:spChg>
        <pc:picChg chg="add del mod">
          <ac:chgData name="Dannel Rajesh" userId="b39f31be-f29f-4100-b1b4-3789a0f884c3" providerId="ADAL" clId="{2FAEA527-C876-4776-B57B-2AF537C29DB7}" dt="2023-07-31T00:20:12.096" v="400" actId="21"/>
          <ac:picMkLst>
            <pc:docMk/>
            <pc:sldMk cId="3240135051" sldId="280"/>
            <ac:picMk id="3" creationId="{8BC7C495-6596-DC8A-EB27-592293B6F8AE}"/>
          </ac:picMkLst>
        </pc:picChg>
        <pc:picChg chg="add mod">
          <ac:chgData name="Dannel Rajesh" userId="b39f31be-f29f-4100-b1b4-3789a0f884c3" providerId="ADAL" clId="{2FAEA527-C876-4776-B57B-2AF537C29DB7}" dt="2023-07-31T00:20:35.634" v="402" actId="1076"/>
          <ac:picMkLst>
            <pc:docMk/>
            <pc:sldMk cId="3240135051" sldId="280"/>
            <ac:picMk id="5" creationId="{43A94115-BBBA-C174-A7F3-437444DC6920}"/>
          </ac:picMkLst>
        </pc:picChg>
      </pc:sldChg>
      <pc:sldChg chg="modSp mod">
        <pc:chgData name="Dannel Rajesh" userId="b39f31be-f29f-4100-b1b4-3789a0f884c3" providerId="ADAL" clId="{2FAEA527-C876-4776-B57B-2AF537C29DB7}" dt="2023-07-31T00:18:03.809" v="391" actId="20577"/>
        <pc:sldMkLst>
          <pc:docMk/>
          <pc:sldMk cId="4032040323" sldId="281"/>
        </pc:sldMkLst>
        <pc:spChg chg="mod">
          <ac:chgData name="Dannel Rajesh" userId="b39f31be-f29f-4100-b1b4-3789a0f884c3" providerId="ADAL" clId="{2FAEA527-C876-4776-B57B-2AF537C29DB7}" dt="2023-07-31T00:18:03.809" v="391" actId="20577"/>
          <ac:spMkLst>
            <pc:docMk/>
            <pc:sldMk cId="4032040323" sldId="281"/>
            <ac:spMk id="78" creationId="{00000000-0000-0000-0000-000000000000}"/>
          </ac:spMkLst>
        </pc:spChg>
        <pc:graphicFrameChg chg="mod">
          <ac:chgData name="Dannel Rajesh" userId="b39f31be-f29f-4100-b1b4-3789a0f884c3" providerId="ADAL" clId="{2FAEA527-C876-4776-B57B-2AF537C29DB7}" dt="2023-07-31T00:17:27.496" v="388" actId="1076"/>
          <ac:graphicFrameMkLst>
            <pc:docMk/>
            <pc:sldMk cId="4032040323" sldId="281"/>
            <ac:graphicFrameMk id="79" creationId="{00000000-0000-0000-0000-000000000000}"/>
          </ac:graphicFrameMkLst>
        </pc:graphicFrameChg>
      </pc:sldChg>
      <pc:sldChg chg="addSp modSp mod">
        <pc:chgData name="Dannel Rajesh" userId="b39f31be-f29f-4100-b1b4-3789a0f884c3" providerId="ADAL" clId="{2FAEA527-C876-4776-B57B-2AF537C29DB7}" dt="2023-08-07T21:32:40.904" v="564" actId="14100"/>
        <pc:sldMkLst>
          <pc:docMk/>
          <pc:sldMk cId="2203232476" sldId="286"/>
        </pc:sldMkLst>
        <pc:picChg chg="add mod">
          <ac:chgData name="Dannel Rajesh" userId="b39f31be-f29f-4100-b1b4-3789a0f884c3" providerId="ADAL" clId="{2FAEA527-C876-4776-B57B-2AF537C29DB7}" dt="2023-08-07T21:31:58.427" v="561" actId="1076"/>
          <ac:picMkLst>
            <pc:docMk/>
            <pc:sldMk cId="2203232476" sldId="286"/>
            <ac:picMk id="3" creationId="{356B557D-D383-1EA0-4FBD-4DA4A7DD0FD4}"/>
          </ac:picMkLst>
        </pc:picChg>
        <pc:picChg chg="add mod">
          <ac:chgData name="Dannel Rajesh" userId="b39f31be-f29f-4100-b1b4-3789a0f884c3" providerId="ADAL" clId="{2FAEA527-C876-4776-B57B-2AF537C29DB7}" dt="2023-08-07T21:32:40.904" v="564" actId="14100"/>
          <ac:picMkLst>
            <pc:docMk/>
            <pc:sldMk cId="2203232476" sldId="286"/>
            <ac:picMk id="5" creationId="{D27F0B1B-9D4F-E677-AD40-CC77B914D659}"/>
          </ac:picMkLst>
        </pc:picChg>
      </pc:sldChg>
      <pc:sldChg chg="addSp modSp mod">
        <pc:chgData name="Dannel Rajesh" userId="b39f31be-f29f-4100-b1b4-3789a0f884c3" providerId="ADAL" clId="{2FAEA527-C876-4776-B57B-2AF537C29DB7}" dt="2023-06-19T00:09:57.630" v="13"/>
        <pc:sldMkLst>
          <pc:docMk/>
          <pc:sldMk cId="1628640508" sldId="290"/>
        </pc:sldMkLst>
        <pc:spChg chg="mod">
          <ac:chgData name="Dannel Rajesh" userId="b39f31be-f29f-4100-b1b4-3789a0f884c3" providerId="ADAL" clId="{2FAEA527-C876-4776-B57B-2AF537C29DB7}" dt="2023-06-18T23:59:53.392" v="0" actId="20577"/>
          <ac:spMkLst>
            <pc:docMk/>
            <pc:sldMk cId="1628640508" sldId="290"/>
            <ac:spMk id="78" creationId="{00000000-0000-0000-0000-000000000000}"/>
          </ac:spMkLst>
        </pc:spChg>
        <pc:graphicFrameChg chg="mod">
          <ac:chgData name="Dannel Rajesh" userId="b39f31be-f29f-4100-b1b4-3789a0f884c3" providerId="ADAL" clId="{2FAEA527-C876-4776-B57B-2AF537C29DB7}" dt="2023-06-19T00:09:57.630" v="13"/>
          <ac:graphicFrameMkLst>
            <pc:docMk/>
            <pc:sldMk cId="1628640508" sldId="290"/>
            <ac:graphicFrameMk id="79" creationId="{00000000-0000-0000-0000-000000000000}"/>
          </ac:graphicFrameMkLst>
        </pc:graphicFrameChg>
        <pc:picChg chg="add mod">
          <ac:chgData name="Dannel Rajesh" userId="b39f31be-f29f-4100-b1b4-3789a0f884c3" providerId="ADAL" clId="{2FAEA527-C876-4776-B57B-2AF537C29DB7}" dt="2023-06-19T00:08:29.028" v="8" actId="1076"/>
          <ac:picMkLst>
            <pc:docMk/>
            <pc:sldMk cId="1628640508" sldId="290"/>
            <ac:picMk id="3" creationId="{4BD76B44-8EF1-0A30-69B1-CD450A20970E}"/>
          </ac:picMkLst>
        </pc:picChg>
        <pc:picChg chg="add mod">
          <ac:chgData name="Dannel Rajesh" userId="b39f31be-f29f-4100-b1b4-3789a0f884c3" providerId="ADAL" clId="{2FAEA527-C876-4776-B57B-2AF537C29DB7}" dt="2023-06-19T00:09:20.118" v="12" actId="1076"/>
          <ac:picMkLst>
            <pc:docMk/>
            <pc:sldMk cId="1628640508" sldId="290"/>
            <ac:picMk id="4" creationId="{6390F317-E3E7-C9FD-A56F-B90E521DE4D2}"/>
          </ac:picMkLst>
        </pc:picChg>
      </pc:sldChg>
      <pc:sldChg chg="modSp mod">
        <pc:chgData name="Dannel Rajesh" userId="b39f31be-f29f-4100-b1b4-3789a0f884c3" providerId="ADAL" clId="{2FAEA527-C876-4776-B57B-2AF537C29DB7}" dt="2023-06-19T00:00:15.092" v="3" actId="20577"/>
        <pc:sldMkLst>
          <pc:docMk/>
          <pc:sldMk cId="1004642177" sldId="291"/>
        </pc:sldMkLst>
        <pc:spChg chg="mod">
          <ac:chgData name="Dannel Rajesh" userId="b39f31be-f29f-4100-b1b4-3789a0f884c3" providerId="ADAL" clId="{2FAEA527-C876-4776-B57B-2AF537C29DB7}" dt="2023-06-19T00:00:15.092" v="3" actId="20577"/>
          <ac:spMkLst>
            <pc:docMk/>
            <pc:sldMk cId="1004642177" sldId="291"/>
            <ac:spMk id="73" creationId="{00000000-0000-0000-0000-000000000000}"/>
          </ac:spMkLst>
        </pc:spChg>
      </pc:sldChg>
      <pc:sldChg chg="addSp delSp modSp add mod">
        <pc:chgData name="Dannel Rajesh" userId="b39f31be-f29f-4100-b1b4-3789a0f884c3" providerId="ADAL" clId="{2FAEA527-C876-4776-B57B-2AF537C29DB7}" dt="2023-06-22T02:28:56.395" v="67"/>
        <pc:sldMkLst>
          <pc:docMk/>
          <pc:sldMk cId="1031046766" sldId="292"/>
        </pc:sldMkLst>
        <pc:spChg chg="mod">
          <ac:chgData name="Dannel Rajesh" userId="b39f31be-f29f-4100-b1b4-3789a0f884c3" providerId="ADAL" clId="{2FAEA527-C876-4776-B57B-2AF537C29DB7}" dt="2023-06-22T02:28:56.395" v="67"/>
          <ac:spMkLst>
            <pc:docMk/>
            <pc:sldMk cId="1031046766" sldId="292"/>
            <ac:spMk id="73" creationId="{00000000-0000-0000-0000-000000000000}"/>
          </ac:spMkLst>
        </pc:spChg>
        <pc:picChg chg="del">
          <ac:chgData name="Dannel Rajesh" userId="b39f31be-f29f-4100-b1b4-3789a0f884c3" providerId="ADAL" clId="{2FAEA527-C876-4776-B57B-2AF537C29DB7}" dt="2023-06-22T02:27:54.576" v="20" actId="21"/>
          <ac:picMkLst>
            <pc:docMk/>
            <pc:sldMk cId="1031046766" sldId="292"/>
            <ac:picMk id="3" creationId="{4DB4DFF6-2AA9-D86D-6BE0-C1CFA6A90862}"/>
          </ac:picMkLst>
        </pc:picChg>
        <pc:picChg chg="add mod">
          <ac:chgData name="Dannel Rajesh" userId="b39f31be-f29f-4100-b1b4-3789a0f884c3" providerId="ADAL" clId="{2FAEA527-C876-4776-B57B-2AF537C29DB7}" dt="2023-06-22T02:27:55.710" v="21" actId="1076"/>
          <ac:picMkLst>
            <pc:docMk/>
            <pc:sldMk cId="1031046766" sldId="292"/>
            <ac:picMk id="4" creationId="{CF60C6C1-0AB0-E112-4EF5-CC80603B4BF0}"/>
          </ac:picMkLst>
        </pc:picChg>
      </pc:sldChg>
      <pc:sldChg chg="addSp delSp modSp add mod">
        <pc:chgData name="Dannel Rajesh" userId="b39f31be-f29f-4100-b1b4-3789a0f884c3" providerId="ADAL" clId="{2FAEA527-C876-4776-B57B-2AF537C29DB7}" dt="2023-06-22T02:51:52.597" v="224" actId="20577"/>
        <pc:sldMkLst>
          <pc:docMk/>
          <pc:sldMk cId="568505923" sldId="293"/>
        </pc:sldMkLst>
        <pc:spChg chg="mod">
          <ac:chgData name="Dannel Rajesh" userId="b39f31be-f29f-4100-b1b4-3789a0f884c3" providerId="ADAL" clId="{2FAEA527-C876-4776-B57B-2AF537C29DB7}" dt="2023-06-22T02:38:25.880" v="107" actId="20577"/>
          <ac:spMkLst>
            <pc:docMk/>
            <pc:sldMk cId="568505923" sldId="293"/>
            <ac:spMk id="78" creationId="{00000000-0000-0000-0000-000000000000}"/>
          </ac:spMkLst>
        </pc:spChg>
        <pc:graphicFrameChg chg="modGraphic">
          <ac:chgData name="Dannel Rajesh" userId="b39f31be-f29f-4100-b1b4-3789a0f884c3" providerId="ADAL" clId="{2FAEA527-C876-4776-B57B-2AF537C29DB7}" dt="2023-06-22T02:51:52.597" v="224" actId="20577"/>
          <ac:graphicFrameMkLst>
            <pc:docMk/>
            <pc:sldMk cId="568505923" sldId="293"/>
            <ac:graphicFrameMk id="79" creationId="{00000000-0000-0000-0000-000000000000}"/>
          </ac:graphicFrameMkLst>
        </pc:graphicFrameChg>
        <pc:picChg chg="add mod">
          <ac:chgData name="Dannel Rajesh" userId="b39f31be-f29f-4100-b1b4-3789a0f884c3" providerId="ADAL" clId="{2FAEA527-C876-4776-B57B-2AF537C29DB7}" dt="2023-06-22T02:50:09.830" v="115" actId="14100"/>
          <ac:picMkLst>
            <pc:docMk/>
            <pc:sldMk cId="568505923" sldId="293"/>
            <ac:picMk id="3" creationId="{05DE6E25-A8A5-2DAB-22AB-687D9D2A1479}"/>
          </ac:picMkLst>
        </pc:picChg>
        <pc:picChg chg="del">
          <ac:chgData name="Dannel Rajesh" userId="b39f31be-f29f-4100-b1b4-3789a0f884c3" providerId="ADAL" clId="{2FAEA527-C876-4776-B57B-2AF537C29DB7}" dt="2023-06-22T02:38:22.488" v="105" actId="21"/>
          <ac:picMkLst>
            <pc:docMk/>
            <pc:sldMk cId="568505923" sldId="293"/>
            <ac:picMk id="3" creationId="{A7198EF8-2B81-E035-3B18-820FB2C7A90F}"/>
          </ac:picMkLst>
        </pc:picChg>
        <pc:picChg chg="add mod">
          <ac:chgData name="Dannel Rajesh" userId="b39f31be-f29f-4100-b1b4-3789a0f884c3" providerId="ADAL" clId="{2FAEA527-C876-4776-B57B-2AF537C29DB7}" dt="2023-06-22T02:50:07.580" v="114" actId="1076"/>
          <ac:picMkLst>
            <pc:docMk/>
            <pc:sldMk cId="568505923" sldId="293"/>
            <ac:picMk id="5" creationId="{130ABE14-A724-81E0-D326-FC67529CBE29}"/>
          </ac:picMkLst>
        </pc:picChg>
        <pc:picChg chg="del">
          <ac:chgData name="Dannel Rajesh" userId="b39f31be-f29f-4100-b1b4-3789a0f884c3" providerId="ADAL" clId="{2FAEA527-C876-4776-B57B-2AF537C29DB7}" dt="2023-06-22T02:38:21.214" v="104" actId="21"/>
          <ac:picMkLst>
            <pc:docMk/>
            <pc:sldMk cId="568505923" sldId="293"/>
            <ac:picMk id="5" creationId="{CFC09E8D-F2B6-7EF7-49EE-46E6FC408015}"/>
          </ac:picMkLst>
        </pc:picChg>
      </pc:sldChg>
      <pc:sldChg chg="delSp modSp add mod">
        <pc:chgData name="Dannel Rajesh" userId="b39f31be-f29f-4100-b1b4-3789a0f884c3" providerId="ADAL" clId="{2FAEA527-C876-4776-B57B-2AF537C29DB7}" dt="2023-06-22T02:52:22.754" v="229" actId="20577"/>
        <pc:sldMkLst>
          <pc:docMk/>
          <pc:sldMk cId="1711535779" sldId="294"/>
        </pc:sldMkLst>
        <pc:spChg chg="mod">
          <ac:chgData name="Dannel Rajesh" userId="b39f31be-f29f-4100-b1b4-3789a0f884c3" providerId="ADAL" clId="{2FAEA527-C876-4776-B57B-2AF537C29DB7}" dt="2023-06-22T02:52:22.754" v="229" actId="20577"/>
          <ac:spMkLst>
            <pc:docMk/>
            <pc:sldMk cId="1711535779" sldId="294"/>
            <ac:spMk id="78" creationId="{00000000-0000-0000-0000-000000000000}"/>
          </ac:spMkLst>
        </pc:spChg>
        <pc:picChg chg="del">
          <ac:chgData name="Dannel Rajesh" userId="b39f31be-f29f-4100-b1b4-3789a0f884c3" providerId="ADAL" clId="{2FAEA527-C876-4776-B57B-2AF537C29DB7}" dt="2023-06-22T02:52:19.176" v="226" actId="21"/>
          <ac:picMkLst>
            <pc:docMk/>
            <pc:sldMk cId="1711535779" sldId="294"/>
            <ac:picMk id="3" creationId="{05DE6E25-A8A5-2DAB-22AB-687D9D2A1479}"/>
          </ac:picMkLst>
        </pc:picChg>
        <pc:picChg chg="del">
          <ac:chgData name="Dannel Rajesh" userId="b39f31be-f29f-4100-b1b4-3789a0f884c3" providerId="ADAL" clId="{2FAEA527-C876-4776-B57B-2AF537C29DB7}" dt="2023-06-22T02:52:20.150" v="227" actId="21"/>
          <ac:picMkLst>
            <pc:docMk/>
            <pc:sldMk cId="1711535779" sldId="294"/>
            <ac:picMk id="5" creationId="{130ABE14-A724-81E0-D326-FC67529CBE29}"/>
          </ac:picMkLst>
        </pc:picChg>
      </pc:sldChg>
      <pc:sldChg chg="addSp delSp modSp add mod ord">
        <pc:chgData name="Dannel Rajesh" userId="b39f31be-f29f-4100-b1b4-3789a0f884c3" providerId="ADAL" clId="{2FAEA527-C876-4776-B57B-2AF537C29DB7}" dt="2023-06-22T03:01:31.668" v="241" actId="1076"/>
        <pc:sldMkLst>
          <pc:docMk/>
          <pc:sldMk cId="586899580" sldId="295"/>
        </pc:sldMkLst>
        <pc:spChg chg="mod">
          <ac:chgData name="Dannel Rajesh" userId="b39f31be-f29f-4100-b1b4-3789a0f884c3" providerId="ADAL" clId="{2FAEA527-C876-4776-B57B-2AF537C29DB7}" dt="2023-06-22T03:01:21.713" v="236" actId="20577"/>
          <ac:spMkLst>
            <pc:docMk/>
            <pc:sldMk cId="586899580" sldId="295"/>
            <ac:spMk id="73" creationId="{00000000-0000-0000-0000-000000000000}"/>
          </ac:spMkLst>
        </pc:spChg>
        <pc:picChg chg="add mod">
          <ac:chgData name="Dannel Rajesh" userId="b39f31be-f29f-4100-b1b4-3789a0f884c3" providerId="ADAL" clId="{2FAEA527-C876-4776-B57B-2AF537C29DB7}" dt="2023-06-22T03:01:31.668" v="241" actId="1076"/>
          <ac:picMkLst>
            <pc:docMk/>
            <pc:sldMk cId="586899580" sldId="295"/>
            <ac:picMk id="3" creationId="{5E504409-69AF-2105-7888-363595439478}"/>
          </ac:picMkLst>
        </pc:picChg>
        <pc:picChg chg="del">
          <ac:chgData name="Dannel Rajesh" userId="b39f31be-f29f-4100-b1b4-3789a0f884c3" providerId="ADAL" clId="{2FAEA527-C876-4776-B57B-2AF537C29DB7}" dt="2023-06-22T03:01:27.467" v="238" actId="21"/>
          <ac:picMkLst>
            <pc:docMk/>
            <pc:sldMk cId="586899580" sldId="295"/>
            <ac:picMk id="4" creationId="{CF60C6C1-0AB0-E112-4EF5-CC80603B4BF0}"/>
          </ac:picMkLst>
        </pc:picChg>
      </pc:sldChg>
      <pc:sldChg chg="addSp delSp modSp add mod">
        <pc:chgData name="Dannel Rajesh" userId="b39f31be-f29f-4100-b1b4-3789a0f884c3" providerId="ADAL" clId="{2FAEA527-C876-4776-B57B-2AF537C29DB7}" dt="2023-07-24T21:54:56.829" v="308" actId="20577"/>
        <pc:sldMkLst>
          <pc:docMk/>
          <pc:sldMk cId="2314415611" sldId="310"/>
        </pc:sldMkLst>
        <pc:spChg chg="mod">
          <ac:chgData name="Dannel Rajesh" userId="b39f31be-f29f-4100-b1b4-3789a0f884c3" providerId="ADAL" clId="{2FAEA527-C876-4776-B57B-2AF537C29DB7}" dt="2023-07-24T21:54:56.829" v="308" actId="20577"/>
          <ac:spMkLst>
            <pc:docMk/>
            <pc:sldMk cId="2314415611" sldId="310"/>
            <ac:spMk id="78" creationId="{00000000-0000-0000-0000-000000000000}"/>
          </ac:spMkLst>
        </pc:spChg>
        <pc:graphicFrameChg chg="mod modGraphic">
          <ac:chgData name="Dannel Rajesh" userId="b39f31be-f29f-4100-b1b4-3789a0f884c3" providerId="ADAL" clId="{2FAEA527-C876-4776-B57B-2AF537C29DB7}" dt="2023-07-24T21:54:41.539" v="284" actId="1076"/>
          <ac:graphicFrameMkLst>
            <pc:docMk/>
            <pc:sldMk cId="2314415611" sldId="310"/>
            <ac:graphicFrameMk id="79" creationId="{00000000-0000-0000-0000-000000000000}"/>
          </ac:graphicFrameMkLst>
        </pc:graphicFrameChg>
        <pc:picChg chg="add mod">
          <ac:chgData name="Dannel Rajesh" userId="b39f31be-f29f-4100-b1b4-3789a0f884c3" providerId="ADAL" clId="{2FAEA527-C876-4776-B57B-2AF537C29DB7}" dt="2023-07-24T21:53:25.719" v="246" actId="1076"/>
          <ac:picMkLst>
            <pc:docMk/>
            <pc:sldMk cId="2314415611" sldId="310"/>
            <ac:picMk id="3" creationId="{304B0B80-0B3D-94D1-7860-830D864735A6}"/>
          </ac:picMkLst>
        </pc:picChg>
        <pc:picChg chg="del">
          <ac:chgData name="Dannel Rajesh" userId="b39f31be-f29f-4100-b1b4-3789a0f884c3" providerId="ADAL" clId="{2FAEA527-C876-4776-B57B-2AF537C29DB7}" dt="2023-07-24T21:53:21.522" v="244" actId="21"/>
          <ac:picMkLst>
            <pc:docMk/>
            <pc:sldMk cId="2314415611" sldId="310"/>
            <ac:picMk id="5" creationId="{70895897-97F1-9A59-45BB-9DAB9D0E09F5}"/>
          </ac:picMkLst>
        </pc:picChg>
        <pc:picChg chg="add mod">
          <ac:chgData name="Dannel Rajesh" userId="b39f31be-f29f-4100-b1b4-3789a0f884c3" providerId="ADAL" clId="{2FAEA527-C876-4776-B57B-2AF537C29DB7}" dt="2023-07-24T21:54:15.864" v="250" actId="1076"/>
          <ac:picMkLst>
            <pc:docMk/>
            <pc:sldMk cId="2314415611" sldId="310"/>
            <ac:picMk id="6" creationId="{0B07B1F0-1F3B-49C8-783C-D541083E0B7F}"/>
          </ac:picMkLst>
        </pc:picChg>
        <pc:picChg chg="del">
          <ac:chgData name="Dannel Rajesh" userId="b39f31be-f29f-4100-b1b4-3789a0f884c3" providerId="ADAL" clId="{2FAEA527-C876-4776-B57B-2AF537C29DB7}" dt="2023-07-24T21:53:31.048" v="247" actId="21"/>
          <ac:picMkLst>
            <pc:docMk/>
            <pc:sldMk cId="2314415611" sldId="310"/>
            <ac:picMk id="7" creationId="{CA19AA2D-0B42-A2C3-101D-433D1FE7DAC6}"/>
          </ac:picMkLst>
        </pc:picChg>
        <pc:picChg chg="del">
          <ac:chgData name="Dannel Rajesh" userId="b39f31be-f29f-4100-b1b4-3789a0f884c3" providerId="ADAL" clId="{2FAEA527-C876-4776-B57B-2AF537C29DB7}" dt="2023-07-24T21:53:32.667" v="248" actId="21"/>
          <ac:picMkLst>
            <pc:docMk/>
            <pc:sldMk cId="2314415611" sldId="310"/>
            <ac:picMk id="8" creationId="{FE16C8A7-3781-6149-7A02-5BE4AE141455}"/>
          </ac:picMkLst>
        </pc:picChg>
      </pc:sldChg>
      <pc:sldChg chg="addSp delSp modSp add mod">
        <pc:chgData name="Dannel Rajesh" userId="b39f31be-f29f-4100-b1b4-3789a0f884c3" providerId="ADAL" clId="{2FAEA527-C876-4776-B57B-2AF537C29DB7}" dt="2023-07-27T00:17:40.264" v="343" actId="20577"/>
        <pc:sldMkLst>
          <pc:docMk/>
          <pc:sldMk cId="1016077844" sldId="311"/>
        </pc:sldMkLst>
        <pc:spChg chg="mod">
          <ac:chgData name="Dannel Rajesh" userId="b39f31be-f29f-4100-b1b4-3789a0f884c3" providerId="ADAL" clId="{2FAEA527-C876-4776-B57B-2AF537C29DB7}" dt="2023-07-27T00:17:40.264" v="343" actId="20577"/>
          <ac:spMkLst>
            <pc:docMk/>
            <pc:sldMk cId="1016077844" sldId="311"/>
            <ac:spMk id="73" creationId="{00000000-0000-0000-0000-000000000000}"/>
          </ac:spMkLst>
        </pc:spChg>
        <pc:picChg chg="add mod">
          <ac:chgData name="Dannel Rajesh" userId="b39f31be-f29f-4100-b1b4-3789a0f884c3" providerId="ADAL" clId="{2FAEA527-C876-4776-B57B-2AF537C29DB7}" dt="2023-07-27T00:16:33.387" v="337"/>
          <ac:picMkLst>
            <pc:docMk/>
            <pc:sldMk cId="1016077844" sldId="311"/>
            <ac:picMk id="2" creationId="{EA23CB3D-0642-32F6-DFA4-69345BE537BB}"/>
          </ac:picMkLst>
        </pc:picChg>
        <pc:picChg chg="del">
          <ac:chgData name="Dannel Rajesh" userId="b39f31be-f29f-4100-b1b4-3789a0f884c3" providerId="ADAL" clId="{2FAEA527-C876-4776-B57B-2AF537C29DB7}" dt="2023-07-27T00:05:11.937" v="327" actId="21"/>
          <ac:picMkLst>
            <pc:docMk/>
            <pc:sldMk cId="1016077844" sldId="311"/>
            <ac:picMk id="3" creationId="{B64A1632-3E04-BF13-4EFE-1133A47CF795}"/>
          </ac:picMkLst>
        </pc:picChg>
      </pc:sldChg>
      <pc:sldChg chg="addSp delSp modSp add mod replId">
        <pc:chgData name="Dannel Rajesh" userId="b39f31be-f29f-4100-b1b4-3789a0f884c3" providerId="ADAL" clId="{2FAEA527-C876-4776-B57B-2AF537C29DB7}" dt="2023-07-31T22:18:34.214" v="417" actId="20577"/>
        <pc:sldMkLst>
          <pc:docMk/>
          <pc:sldMk cId="1082838942" sldId="312"/>
        </pc:sldMkLst>
        <pc:spChg chg="mod">
          <ac:chgData name="Dannel Rajesh" userId="b39f31be-f29f-4100-b1b4-3789a0f884c3" providerId="ADAL" clId="{2FAEA527-C876-4776-B57B-2AF537C29DB7}" dt="2023-07-31T22:18:34.214" v="417" actId="20577"/>
          <ac:spMkLst>
            <pc:docMk/>
            <pc:sldMk cId="1082838942" sldId="312"/>
            <ac:spMk id="78" creationId="{00000000-0000-0000-0000-000000000000}"/>
          </ac:spMkLst>
        </pc:spChg>
        <pc:graphicFrameChg chg="mod modGraphic">
          <ac:chgData name="Dannel Rajesh" userId="b39f31be-f29f-4100-b1b4-3789a0f884c3" providerId="ADAL" clId="{2FAEA527-C876-4776-B57B-2AF537C29DB7}" dt="2023-07-27T00:17:34.050" v="339" actId="1076"/>
          <ac:graphicFrameMkLst>
            <pc:docMk/>
            <pc:sldMk cId="1082838942" sldId="312"/>
            <ac:graphicFrameMk id="79" creationId="{00000000-0000-0000-0000-000000000000}"/>
          </ac:graphicFrameMkLst>
        </pc:graphicFrameChg>
        <pc:picChg chg="del">
          <ac:chgData name="Dannel Rajesh" userId="b39f31be-f29f-4100-b1b4-3789a0f884c3" providerId="ADAL" clId="{2FAEA527-C876-4776-B57B-2AF537C29DB7}" dt="2023-07-27T00:05:25.624" v="328" actId="21"/>
          <ac:picMkLst>
            <pc:docMk/>
            <pc:sldMk cId="1082838942" sldId="312"/>
            <ac:picMk id="3" creationId="{7DC65C82-195F-A918-3C78-EBCDE11BA8E8}"/>
          </ac:picMkLst>
        </pc:picChg>
        <pc:picChg chg="add mod">
          <ac:chgData name="Dannel Rajesh" userId="b39f31be-f29f-4100-b1b4-3789a0f884c3" providerId="ADAL" clId="{2FAEA527-C876-4776-B57B-2AF537C29DB7}" dt="2023-07-30T23:55:33.496" v="347" actId="1076"/>
          <ac:picMkLst>
            <pc:docMk/>
            <pc:sldMk cId="1082838942" sldId="312"/>
            <ac:picMk id="3" creationId="{E708AA4A-311D-750B-3F56-A7984961836D}"/>
          </ac:picMkLst>
        </pc:picChg>
        <pc:picChg chg="add del mod">
          <ac:chgData name="Dannel Rajesh" userId="b39f31be-f29f-4100-b1b4-3789a0f884c3" providerId="ADAL" clId="{2FAEA527-C876-4776-B57B-2AF537C29DB7}" dt="2023-07-27T00:16:31.558" v="336" actId="21"/>
          <ac:picMkLst>
            <pc:docMk/>
            <pc:sldMk cId="1082838942" sldId="312"/>
            <ac:picMk id="4" creationId="{844BB3E1-D17A-080D-37A1-008D839895C0}"/>
          </ac:picMkLst>
        </pc:picChg>
        <pc:picChg chg="del">
          <ac:chgData name="Dannel Rajesh" userId="b39f31be-f29f-4100-b1b4-3789a0f884c3" providerId="ADAL" clId="{2FAEA527-C876-4776-B57B-2AF537C29DB7}" dt="2023-07-27T00:05:26.765" v="329" actId="21"/>
          <ac:picMkLst>
            <pc:docMk/>
            <pc:sldMk cId="1082838942" sldId="312"/>
            <ac:picMk id="5" creationId="{64465F3A-E465-E0A3-C973-DC9A3CF5CFBE}"/>
          </ac:picMkLst>
        </pc:picChg>
        <pc:picChg chg="add mod">
          <ac:chgData name="Dannel Rajesh" userId="b39f31be-f29f-4100-b1b4-3789a0f884c3" providerId="ADAL" clId="{2FAEA527-C876-4776-B57B-2AF537C29DB7}" dt="2023-07-30T23:58:15.004" v="351" actId="1076"/>
          <ac:picMkLst>
            <pc:docMk/>
            <pc:sldMk cId="1082838942" sldId="312"/>
            <ac:picMk id="5" creationId="{96EFB8A0-E5C4-3A51-9464-AF0E041B5A38}"/>
          </ac:picMkLst>
        </pc:picChg>
      </pc:sldChg>
      <pc:sldChg chg="addSp delSp modSp add mod">
        <pc:chgData name="Dannel Rajesh" userId="b39f31be-f29f-4100-b1b4-3789a0f884c3" providerId="ADAL" clId="{2FAEA527-C876-4776-B57B-2AF537C29DB7}" dt="2023-07-31T23:01:12.200" v="485" actId="20577"/>
        <pc:sldMkLst>
          <pc:docMk/>
          <pc:sldMk cId="888271143" sldId="313"/>
        </pc:sldMkLst>
        <pc:spChg chg="mod">
          <ac:chgData name="Dannel Rajesh" userId="b39f31be-f29f-4100-b1b4-3789a0f884c3" providerId="ADAL" clId="{2FAEA527-C876-4776-B57B-2AF537C29DB7}" dt="2023-07-31T22:19:18.602" v="423"/>
          <ac:spMkLst>
            <pc:docMk/>
            <pc:sldMk cId="888271143" sldId="313"/>
            <ac:spMk id="78" creationId="{00000000-0000-0000-0000-000000000000}"/>
          </ac:spMkLst>
        </pc:spChg>
        <pc:graphicFrameChg chg="mod modGraphic">
          <ac:chgData name="Dannel Rajesh" userId="b39f31be-f29f-4100-b1b4-3789a0f884c3" providerId="ADAL" clId="{2FAEA527-C876-4776-B57B-2AF537C29DB7}" dt="2023-07-31T23:01:12.200" v="485" actId="20577"/>
          <ac:graphicFrameMkLst>
            <pc:docMk/>
            <pc:sldMk cId="888271143" sldId="313"/>
            <ac:graphicFrameMk id="79" creationId="{00000000-0000-0000-0000-000000000000}"/>
          </ac:graphicFrameMkLst>
        </pc:graphicFrameChg>
        <pc:picChg chg="add mod">
          <ac:chgData name="Dannel Rajesh" userId="b39f31be-f29f-4100-b1b4-3789a0f884c3" providerId="ADAL" clId="{2FAEA527-C876-4776-B57B-2AF537C29DB7}" dt="2023-07-31T22:59:21.186" v="429" actId="1076"/>
          <ac:picMkLst>
            <pc:docMk/>
            <pc:sldMk cId="888271143" sldId="313"/>
            <ac:picMk id="3" creationId="{ACEC03A9-3B71-73A9-3C30-60A3ED23389D}"/>
          </ac:picMkLst>
        </pc:picChg>
        <pc:picChg chg="del">
          <ac:chgData name="Dannel Rajesh" userId="b39f31be-f29f-4100-b1b4-3789a0f884c3" providerId="ADAL" clId="{2FAEA527-C876-4776-B57B-2AF537C29DB7}" dt="2023-07-31T00:18:20.355" v="395" actId="21"/>
          <ac:picMkLst>
            <pc:docMk/>
            <pc:sldMk cId="888271143" sldId="313"/>
            <ac:picMk id="3" creationId="{E708AA4A-311D-750B-3F56-A7984961836D}"/>
          </ac:picMkLst>
        </pc:picChg>
        <pc:picChg chg="del">
          <ac:chgData name="Dannel Rajesh" userId="b39f31be-f29f-4100-b1b4-3789a0f884c3" providerId="ADAL" clId="{2FAEA527-C876-4776-B57B-2AF537C29DB7}" dt="2023-07-31T00:18:19.048" v="394" actId="21"/>
          <ac:picMkLst>
            <pc:docMk/>
            <pc:sldMk cId="888271143" sldId="313"/>
            <ac:picMk id="5" creationId="{96EFB8A0-E5C4-3A51-9464-AF0E041B5A38}"/>
          </ac:picMkLst>
        </pc:picChg>
        <pc:picChg chg="add mod">
          <ac:chgData name="Dannel Rajesh" userId="b39f31be-f29f-4100-b1b4-3789a0f884c3" providerId="ADAL" clId="{2FAEA527-C876-4776-B57B-2AF537C29DB7}" dt="2023-07-31T23:00:10.515" v="435" actId="14100"/>
          <ac:picMkLst>
            <pc:docMk/>
            <pc:sldMk cId="888271143" sldId="313"/>
            <ac:picMk id="5" creationId="{AC51B8E8-EF23-33D6-558A-792BB31C57BA}"/>
          </ac:picMkLst>
        </pc:picChg>
      </pc:sldChg>
      <pc:sldChg chg="modSp add mod replId">
        <pc:chgData name="Dannel Rajesh" userId="b39f31be-f29f-4100-b1b4-3789a0f884c3" providerId="ADAL" clId="{2FAEA527-C876-4776-B57B-2AF537C29DB7}" dt="2023-07-31T00:18:08.543" v="393" actId="20577"/>
        <pc:sldMkLst>
          <pc:docMk/>
          <pc:sldMk cId="16868854" sldId="314"/>
        </pc:sldMkLst>
        <pc:spChg chg="mod">
          <ac:chgData name="Dannel Rajesh" userId="b39f31be-f29f-4100-b1b4-3789a0f884c3" providerId="ADAL" clId="{2FAEA527-C876-4776-B57B-2AF537C29DB7}" dt="2023-07-31T00:18:08.543" v="393" actId="20577"/>
          <ac:spMkLst>
            <pc:docMk/>
            <pc:sldMk cId="16868854" sldId="314"/>
            <ac:spMk id="73" creationId="{00000000-0000-0000-0000-000000000000}"/>
          </ac:spMkLst>
        </pc:spChg>
      </pc:sldChg>
      <pc:sldChg chg="delSp modSp add mod">
        <pc:chgData name="Dannel Rajesh" userId="b39f31be-f29f-4100-b1b4-3789a0f884c3" providerId="ADAL" clId="{2FAEA527-C876-4776-B57B-2AF537C29DB7}" dt="2023-07-31T23:01:33.671" v="493" actId="20577"/>
        <pc:sldMkLst>
          <pc:docMk/>
          <pc:sldMk cId="1184188802" sldId="315"/>
        </pc:sldMkLst>
        <pc:spChg chg="mod">
          <ac:chgData name="Dannel Rajesh" userId="b39f31be-f29f-4100-b1b4-3789a0f884c3" providerId="ADAL" clId="{2FAEA527-C876-4776-B57B-2AF537C29DB7}" dt="2023-07-31T23:01:33.671" v="493" actId="20577"/>
          <ac:spMkLst>
            <pc:docMk/>
            <pc:sldMk cId="1184188802" sldId="315"/>
            <ac:spMk id="73" creationId="{00000000-0000-0000-0000-000000000000}"/>
          </ac:spMkLst>
        </pc:spChg>
        <pc:picChg chg="del">
          <ac:chgData name="Dannel Rajesh" userId="b39f31be-f29f-4100-b1b4-3789a0f884c3" providerId="ADAL" clId="{2FAEA527-C876-4776-B57B-2AF537C29DB7}" dt="2023-07-31T23:01:23.650" v="487" actId="21"/>
          <ac:picMkLst>
            <pc:docMk/>
            <pc:sldMk cId="1184188802" sldId="315"/>
            <ac:picMk id="5" creationId="{43A94115-BBBA-C174-A7F3-437444DC6920}"/>
          </ac:picMkLst>
        </pc:picChg>
      </pc:sldChg>
      <pc:sldChg chg="delSp modSp add mod replId">
        <pc:chgData name="Dannel Rajesh" userId="b39f31be-f29f-4100-b1b4-3789a0f884c3" providerId="ADAL" clId="{2FAEA527-C876-4776-B57B-2AF537C29DB7}" dt="2023-07-31T23:01:30.138" v="491" actId="20577"/>
        <pc:sldMkLst>
          <pc:docMk/>
          <pc:sldMk cId="341796018" sldId="316"/>
        </pc:sldMkLst>
        <pc:spChg chg="mod">
          <ac:chgData name="Dannel Rajesh" userId="b39f31be-f29f-4100-b1b4-3789a0f884c3" providerId="ADAL" clId="{2FAEA527-C876-4776-B57B-2AF537C29DB7}" dt="2023-07-31T23:01:30.138" v="491" actId="20577"/>
          <ac:spMkLst>
            <pc:docMk/>
            <pc:sldMk cId="341796018" sldId="316"/>
            <ac:spMk id="78" creationId="{00000000-0000-0000-0000-000000000000}"/>
          </ac:spMkLst>
        </pc:spChg>
        <pc:picChg chg="del">
          <ac:chgData name="Dannel Rajesh" userId="b39f31be-f29f-4100-b1b4-3789a0f884c3" providerId="ADAL" clId="{2FAEA527-C876-4776-B57B-2AF537C29DB7}" dt="2023-07-31T23:01:25.607" v="488" actId="21"/>
          <ac:picMkLst>
            <pc:docMk/>
            <pc:sldMk cId="341796018" sldId="316"/>
            <ac:picMk id="3" creationId="{ACEC03A9-3B71-73A9-3C30-60A3ED23389D}"/>
          </ac:picMkLst>
        </pc:picChg>
        <pc:picChg chg="del">
          <ac:chgData name="Dannel Rajesh" userId="b39f31be-f29f-4100-b1b4-3789a0f884c3" providerId="ADAL" clId="{2FAEA527-C876-4776-B57B-2AF537C29DB7}" dt="2023-07-31T23:01:26.779" v="489" actId="21"/>
          <ac:picMkLst>
            <pc:docMk/>
            <pc:sldMk cId="341796018" sldId="316"/>
            <ac:picMk id="5" creationId="{AC51B8E8-EF23-33D6-558A-792BB31C57BA}"/>
          </ac:picMkLst>
        </pc:picChg>
      </pc:sldChg>
      <pc:sldChg chg="addSp delSp modSp add mod">
        <pc:chgData name="Dannel Rajesh" userId="b39f31be-f29f-4100-b1b4-3789a0f884c3" providerId="ADAL" clId="{2FAEA527-C876-4776-B57B-2AF537C29DB7}" dt="2023-08-03T02:27:51.969" v="504" actId="14100"/>
        <pc:sldMkLst>
          <pc:docMk/>
          <pc:sldMk cId="2998644833" sldId="319"/>
        </pc:sldMkLst>
        <pc:spChg chg="mod">
          <ac:chgData name="Dannel Rajesh" userId="b39f31be-f29f-4100-b1b4-3789a0f884c3" providerId="ADAL" clId="{2FAEA527-C876-4776-B57B-2AF537C29DB7}" dt="2023-08-03T02:27:45.697" v="502"/>
          <ac:spMkLst>
            <pc:docMk/>
            <pc:sldMk cId="2998644833" sldId="319"/>
            <ac:spMk id="73" creationId="{00000000-0000-0000-0000-000000000000}"/>
          </ac:spMkLst>
        </pc:spChg>
        <pc:picChg chg="del">
          <ac:chgData name="Dannel Rajesh" userId="b39f31be-f29f-4100-b1b4-3789a0f884c3" providerId="ADAL" clId="{2FAEA527-C876-4776-B57B-2AF537C29DB7}" dt="2023-08-03T02:27:20.282" v="496" actId="21"/>
          <ac:picMkLst>
            <pc:docMk/>
            <pc:sldMk cId="2998644833" sldId="319"/>
            <ac:picMk id="3" creationId="{DCB8F4D3-DAF3-8785-D9BA-7182F5AD91FE}"/>
          </ac:picMkLst>
        </pc:picChg>
        <pc:picChg chg="add mod">
          <ac:chgData name="Dannel Rajesh" userId="b39f31be-f29f-4100-b1b4-3789a0f884c3" providerId="ADAL" clId="{2FAEA527-C876-4776-B57B-2AF537C29DB7}" dt="2023-08-03T02:27:51.969" v="504" actId="14100"/>
          <ac:picMkLst>
            <pc:docMk/>
            <pc:sldMk cId="2998644833" sldId="319"/>
            <ac:picMk id="4" creationId="{C23647B2-C2A1-0E96-B1BB-8F183611B909}"/>
          </ac:picMkLst>
        </pc:picChg>
      </pc:sldChg>
      <pc:sldChg chg="addSp modSp add mod replId">
        <pc:chgData name="Dannel Rajesh" userId="b39f31be-f29f-4100-b1b4-3789a0f884c3" providerId="ADAL" clId="{2FAEA527-C876-4776-B57B-2AF537C29DB7}" dt="2023-08-03T02:41:21.722" v="520" actId="14100"/>
        <pc:sldMkLst>
          <pc:docMk/>
          <pc:sldMk cId="4240756525" sldId="320"/>
        </pc:sldMkLst>
        <pc:spChg chg="mod">
          <ac:chgData name="Dannel Rajesh" userId="b39f31be-f29f-4100-b1b4-3789a0f884c3" providerId="ADAL" clId="{2FAEA527-C876-4776-B57B-2AF537C29DB7}" dt="2023-08-03T02:27:41.238" v="501"/>
          <ac:spMkLst>
            <pc:docMk/>
            <pc:sldMk cId="4240756525" sldId="320"/>
            <ac:spMk id="78" creationId="{00000000-0000-0000-0000-000000000000}"/>
          </ac:spMkLst>
        </pc:spChg>
        <pc:graphicFrameChg chg="mod modGraphic">
          <ac:chgData name="Dannel Rajesh" userId="b39f31be-f29f-4100-b1b4-3789a0f884c3" providerId="ADAL" clId="{2FAEA527-C876-4776-B57B-2AF537C29DB7}" dt="2023-08-03T02:41:15.352" v="517" actId="20577"/>
          <ac:graphicFrameMkLst>
            <pc:docMk/>
            <pc:sldMk cId="4240756525" sldId="320"/>
            <ac:graphicFrameMk id="79" creationId="{00000000-0000-0000-0000-000000000000}"/>
          </ac:graphicFrameMkLst>
        </pc:graphicFrameChg>
        <pc:picChg chg="add mod">
          <ac:chgData name="Dannel Rajesh" userId="b39f31be-f29f-4100-b1b4-3789a0f884c3" providerId="ADAL" clId="{2FAEA527-C876-4776-B57B-2AF537C29DB7}" dt="2023-08-03T02:41:19.051" v="519" actId="1076"/>
          <ac:picMkLst>
            <pc:docMk/>
            <pc:sldMk cId="4240756525" sldId="320"/>
            <ac:picMk id="3" creationId="{C1491F2F-E851-FECD-4A09-300F9325AD70}"/>
          </ac:picMkLst>
        </pc:picChg>
        <pc:picChg chg="add mod">
          <ac:chgData name="Dannel Rajesh" userId="b39f31be-f29f-4100-b1b4-3789a0f884c3" providerId="ADAL" clId="{2FAEA527-C876-4776-B57B-2AF537C29DB7}" dt="2023-08-03T02:41:21.722" v="520" actId="14100"/>
          <ac:picMkLst>
            <pc:docMk/>
            <pc:sldMk cId="4240756525" sldId="320"/>
            <ac:picMk id="5" creationId="{C6BEE6BB-ED4C-F3FF-95B6-281B1A3A50F4}"/>
          </ac:picMkLst>
        </pc:picChg>
      </pc:sldChg>
      <pc:sldChg chg="addSp delSp modSp add mod">
        <pc:chgData name="Dannel Rajesh" userId="b39f31be-f29f-4100-b1b4-3789a0f884c3" providerId="ADAL" clId="{2FAEA527-C876-4776-B57B-2AF537C29DB7}" dt="2023-08-03T02:49:36.177" v="529" actId="22"/>
        <pc:sldMkLst>
          <pc:docMk/>
          <pc:sldMk cId="3229715106" sldId="321"/>
        </pc:sldMkLst>
        <pc:spChg chg="mod">
          <ac:chgData name="Dannel Rajesh" userId="b39f31be-f29f-4100-b1b4-3789a0f884c3" providerId="ADAL" clId="{2FAEA527-C876-4776-B57B-2AF537C29DB7}" dt="2023-08-03T02:41:47.063" v="528" actId="20577"/>
          <ac:spMkLst>
            <pc:docMk/>
            <pc:sldMk cId="3229715106" sldId="321"/>
            <ac:spMk id="73" creationId="{00000000-0000-0000-0000-000000000000}"/>
          </ac:spMkLst>
        </pc:spChg>
        <pc:picChg chg="add">
          <ac:chgData name="Dannel Rajesh" userId="b39f31be-f29f-4100-b1b4-3789a0f884c3" providerId="ADAL" clId="{2FAEA527-C876-4776-B57B-2AF537C29DB7}" dt="2023-08-03T02:49:36.177" v="529" actId="22"/>
          <ac:picMkLst>
            <pc:docMk/>
            <pc:sldMk cId="3229715106" sldId="321"/>
            <ac:picMk id="3" creationId="{04E8057A-B888-2F98-B192-37D291181692}"/>
          </ac:picMkLst>
        </pc:picChg>
        <pc:picChg chg="del">
          <ac:chgData name="Dannel Rajesh" userId="b39f31be-f29f-4100-b1b4-3789a0f884c3" providerId="ADAL" clId="{2FAEA527-C876-4776-B57B-2AF537C29DB7}" dt="2023-08-03T02:41:37.034" v="522" actId="21"/>
          <ac:picMkLst>
            <pc:docMk/>
            <pc:sldMk cId="3229715106" sldId="321"/>
            <ac:picMk id="4" creationId="{C23647B2-C2A1-0E96-B1BB-8F183611B909}"/>
          </ac:picMkLst>
        </pc:picChg>
      </pc:sldChg>
      <pc:sldChg chg="addSp delSp modSp add mod replId">
        <pc:chgData name="Dannel Rajesh" userId="b39f31be-f29f-4100-b1b4-3789a0f884c3" providerId="ADAL" clId="{2FAEA527-C876-4776-B57B-2AF537C29DB7}" dt="2023-08-03T03:11:57.784" v="547" actId="20577"/>
        <pc:sldMkLst>
          <pc:docMk/>
          <pc:sldMk cId="3946498997" sldId="322"/>
        </pc:sldMkLst>
        <pc:spChg chg="mod">
          <ac:chgData name="Dannel Rajesh" userId="b39f31be-f29f-4100-b1b4-3789a0f884c3" providerId="ADAL" clId="{2FAEA527-C876-4776-B57B-2AF537C29DB7}" dt="2023-08-03T02:41:42.095" v="526" actId="20577"/>
          <ac:spMkLst>
            <pc:docMk/>
            <pc:sldMk cId="3946498997" sldId="322"/>
            <ac:spMk id="78" creationId="{00000000-0000-0000-0000-000000000000}"/>
          </ac:spMkLst>
        </pc:spChg>
        <pc:graphicFrameChg chg="mod modGraphic">
          <ac:chgData name="Dannel Rajesh" userId="b39f31be-f29f-4100-b1b4-3789a0f884c3" providerId="ADAL" clId="{2FAEA527-C876-4776-B57B-2AF537C29DB7}" dt="2023-08-03T03:11:57.784" v="547" actId="20577"/>
          <ac:graphicFrameMkLst>
            <pc:docMk/>
            <pc:sldMk cId="3946498997" sldId="322"/>
            <ac:graphicFrameMk id="79" creationId="{00000000-0000-0000-0000-000000000000}"/>
          </ac:graphicFrameMkLst>
        </pc:graphicFrameChg>
        <pc:picChg chg="del">
          <ac:chgData name="Dannel Rajesh" userId="b39f31be-f29f-4100-b1b4-3789a0f884c3" providerId="ADAL" clId="{2FAEA527-C876-4776-B57B-2AF537C29DB7}" dt="2023-08-03T02:41:40.146" v="524" actId="21"/>
          <ac:picMkLst>
            <pc:docMk/>
            <pc:sldMk cId="3946498997" sldId="322"/>
            <ac:picMk id="3" creationId="{C1491F2F-E851-FECD-4A09-300F9325AD70}"/>
          </ac:picMkLst>
        </pc:picChg>
        <pc:picChg chg="add mod">
          <ac:chgData name="Dannel Rajesh" userId="b39f31be-f29f-4100-b1b4-3789a0f884c3" providerId="ADAL" clId="{2FAEA527-C876-4776-B57B-2AF537C29DB7}" dt="2023-08-03T03:11:27.680" v="538" actId="1076"/>
          <ac:picMkLst>
            <pc:docMk/>
            <pc:sldMk cId="3946498997" sldId="322"/>
            <ac:picMk id="4" creationId="{4349F4EB-C480-924E-E5FF-115CD9B84A6A}"/>
          </ac:picMkLst>
        </pc:picChg>
        <pc:picChg chg="del">
          <ac:chgData name="Dannel Rajesh" userId="b39f31be-f29f-4100-b1b4-3789a0f884c3" providerId="ADAL" clId="{2FAEA527-C876-4776-B57B-2AF537C29DB7}" dt="2023-08-03T02:41:39.348" v="523" actId="21"/>
          <ac:picMkLst>
            <pc:docMk/>
            <pc:sldMk cId="3946498997" sldId="322"/>
            <ac:picMk id="5" creationId="{C6BEE6BB-ED4C-F3FF-95B6-281B1A3A50F4}"/>
          </ac:picMkLst>
        </pc:picChg>
        <pc:picChg chg="add mod">
          <ac:chgData name="Dannel Rajesh" userId="b39f31be-f29f-4100-b1b4-3789a0f884c3" providerId="ADAL" clId="{2FAEA527-C876-4776-B57B-2AF537C29DB7}" dt="2023-08-03T03:11:29.553" v="539" actId="1076"/>
          <ac:picMkLst>
            <pc:docMk/>
            <pc:sldMk cId="3946498997" sldId="322"/>
            <ac:picMk id="7" creationId="{F034DA29-FC1F-ADFC-9103-F957D7AC9351}"/>
          </ac:picMkLst>
        </pc:picChg>
      </pc:sldChg>
      <pc:sldChg chg="modSp mod">
        <pc:chgData name="Dannel Rajesh" userId="b39f31be-f29f-4100-b1b4-3789a0f884c3" providerId="ADAL" clId="{2FAEA527-C876-4776-B57B-2AF537C29DB7}" dt="2023-08-03T22:04:02.243" v="548" actId="1076"/>
        <pc:sldMkLst>
          <pc:docMk/>
          <pc:sldMk cId="88239962" sldId="326"/>
        </pc:sldMkLst>
        <pc:picChg chg="mod">
          <ac:chgData name="Dannel Rajesh" userId="b39f31be-f29f-4100-b1b4-3789a0f884c3" providerId="ADAL" clId="{2FAEA527-C876-4776-B57B-2AF537C29DB7}" dt="2023-08-03T22:04:02.243" v="548" actId="1076"/>
          <ac:picMkLst>
            <pc:docMk/>
            <pc:sldMk cId="88239962" sldId="326"/>
            <ac:picMk id="4" creationId="{39EE14B0-6875-1BD7-6415-3C27CAC1BD4C}"/>
          </ac:picMkLst>
        </pc:picChg>
      </pc:sldChg>
      <pc:sldChg chg="addSp modSp mod">
        <pc:chgData name="Dannel Rajesh" userId="b39f31be-f29f-4100-b1b4-3789a0f884c3" providerId="ADAL" clId="{2FAEA527-C876-4776-B57B-2AF537C29DB7}" dt="2023-08-03T22:05:18.659" v="554" actId="1076"/>
        <pc:sldMkLst>
          <pc:docMk/>
          <pc:sldMk cId="1035774510" sldId="327"/>
        </pc:sldMkLst>
        <pc:spChg chg="mod">
          <ac:chgData name="Dannel Rajesh" userId="b39f31be-f29f-4100-b1b4-3789a0f884c3" providerId="ADAL" clId="{2FAEA527-C876-4776-B57B-2AF537C29DB7}" dt="2023-08-03T22:05:18.659" v="554" actId="1076"/>
          <ac:spMkLst>
            <pc:docMk/>
            <pc:sldMk cId="1035774510" sldId="327"/>
            <ac:spMk id="73" creationId="{00000000-0000-0000-0000-000000000000}"/>
          </ac:spMkLst>
        </pc:spChg>
        <pc:picChg chg="add mod">
          <ac:chgData name="Dannel Rajesh" userId="b39f31be-f29f-4100-b1b4-3789a0f884c3" providerId="ADAL" clId="{2FAEA527-C876-4776-B57B-2AF537C29DB7}" dt="2023-08-03T22:05:15.382" v="553" actId="14100"/>
          <ac:picMkLst>
            <pc:docMk/>
            <pc:sldMk cId="1035774510" sldId="327"/>
            <ac:picMk id="3" creationId="{9E2111B6-4FF7-A613-D865-9AF6E029A368}"/>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68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749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607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03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651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871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77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68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666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957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723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570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21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2602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99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549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485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134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2849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6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00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4606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637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156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228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0443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7385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0226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8612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701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5693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3232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385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5835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0895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11012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674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2866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18832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135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7067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003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69134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8414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7685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Your version control evidence should go here.  This could be in the form of annotated screenshots which show you you managed this process or you could make a brief screencast explaining how you implemented version control.</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5119595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158437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6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707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560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339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63.png"/></Relationships>
</file>

<file path=ppt/slides/_rels/slide5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69.png"/></Relationships>
</file>

<file path=ppt/slides/_rels/slide6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3.xml"/><Relationship Id="rId5" Type="http://schemas.openxmlformats.org/officeDocument/2006/relationships/image" Target="../media/image73.png"/><Relationship Id="rId4" Type="http://schemas.openxmlformats.org/officeDocument/2006/relationships/image" Target="../media/image72.png"/></Relationships>
</file>

<file path=ppt/slides/_rels/slide6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image" Target="../media/image76.png"/></Relationships>
</file>

<file path=ppt/slides/_rels/slide6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55.xml"/><Relationship Id="rId1" Type="http://schemas.openxmlformats.org/officeDocument/2006/relationships/slideLayout" Target="../slideLayouts/slideLayout3.xml"/><Relationship Id="rId4" Type="http://schemas.openxmlformats.org/officeDocument/2006/relationships/image" Target="../media/image79.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Links to trello board / project management tools:</a:t>
            </a:r>
            <a:endParaRPr sz="2000"/>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Explain how you plan to address the implication</a:t>
            </a:r>
          </a:p>
          <a:p>
            <a:pPr marL="114300" indent="0">
              <a:buNone/>
            </a:pPr>
            <a:endParaRPr lang="en-NZ"/>
          </a:p>
        </p:txBody>
      </p:sp>
    </p:spTree>
    <p:extLst>
      <p:ext uri="{BB962C8B-B14F-4D97-AF65-F5344CB8AC3E}">
        <p14:creationId xmlns:p14="http://schemas.microsoft.com/office/powerpoint/2010/main" val="131202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Describe the implication</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77765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Explain why it needs to be considered</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3955449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Explain how you plan to address the implication</a:t>
            </a:r>
          </a:p>
          <a:p>
            <a:pPr marL="114300" indent="0">
              <a:buNone/>
            </a:pPr>
            <a:endParaRPr lang="en-NZ"/>
          </a:p>
        </p:txBody>
      </p:sp>
    </p:spTree>
    <p:extLst>
      <p:ext uri="{BB962C8B-B14F-4D97-AF65-F5344CB8AC3E}">
        <p14:creationId xmlns:p14="http://schemas.microsoft.com/office/powerpoint/2010/main" val="1415581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152475"/>
            <a:ext cx="8424300" cy="118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  If you have a long list, you might need to break it up into several columns.  Delete this instruction when you are done.</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Component Section</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Duplicate Slides so that you have  TRELLO and a TEST for each component</a:t>
            </a:r>
            <a:endParaRPr lang="en-NZ"/>
          </a:p>
        </p:txBody>
      </p:sp>
    </p:spTree>
    <p:extLst>
      <p:ext uri="{BB962C8B-B14F-4D97-AF65-F5344CB8AC3E}">
        <p14:creationId xmlns:p14="http://schemas.microsoft.com/office/powerpoint/2010/main" val="146530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2" name="Picture 2" descr="Graphical user interface, text, application, chat or text message&#10;&#10;Description automatically generated">
            <a:extLst>
              <a:ext uri="{FF2B5EF4-FFF2-40B4-BE49-F238E27FC236}">
                <a16:creationId xmlns:a16="http://schemas.microsoft.com/office/drawing/2014/main" id="{4909F801-B2D9-CCE0-BB7D-4859ECD80F87}"/>
              </a:ext>
            </a:extLst>
          </p:cNvPr>
          <p:cNvPicPr>
            <a:picLocks noChangeAspect="1"/>
          </p:cNvPicPr>
          <p:nvPr/>
        </p:nvPicPr>
        <p:blipFill>
          <a:blip r:embed="rId3"/>
          <a:stretch>
            <a:fillRect/>
          </a:stretch>
        </p:blipFill>
        <p:spPr>
          <a:xfrm>
            <a:off x="309282" y="1325103"/>
            <a:ext cx="8659904" cy="2607591"/>
          </a:xfrm>
          <a:prstGeom prst="rect">
            <a:avLst/>
          </a:prstGeom>
        </p:spPr>
      </p:pic>
      <p:sp>
        <p:nvSpPr>
          <p:cNvPr id="4" name="TextBox 3">
            <a:extLst>
              <a:ext uri="{FF2B5EF4-FFF2-40B4-BE49-F238E27FC236}">
                <a16:creationId xmlns:a16="http://schemas.microsoft.com/office/drawing/2014/main" id="{49E13269-9291-634B-7DF5-4A400E46BA4A}"/>
              </a:ext>
            </a:extLst>
          </p:cNvPr>
          <p:cNvSpPr txBox="1"/>
          <p:nvPr/>
        </p:nvSpPr>
        <p:spPr>
          <a:xfrm>
            <a:off x="1828799" y="101861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Version 1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1 – Welcome v1Test Plan (and screenshot)</a:t>
            </a:r>
            <a:endParaRPr/>
          </a:p>
        </p:txBody>
      </p:sp>
      <p:graphicFrame>
        <p:nvGraphicFramePr>
          <p:cNvPr id="79" name="Google Shape;79;p17"/>
          <p:cNvGraphicFramePr/>
          <p:nvPr>
            <p:extLst>
              <p:ext uri="{D42A27DB-BD31-4B8C-83A1-F6EECF244321}">
                <p14:modId xmlns:p14="http://schemas.microsoft.com/office/powerpoint/2010/main" val="1864381640"/>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 to test</a:t>
                      </a:r>
                      <a:endParaRPr sz="1800"/>
                    </a:p>
                  </a:txBody>
                  <a:tcPr marL="91425" marR="91425" marT="91425" marB="91425"/>
                </a:tc>
                <a:tc>
                  <a:txBody>
                    <a:bodyPr/>
                    <a:lstStyle/>
                    <a:p>
                      <a:pPr lvl="0" algn="l">
                        <a:lnSpc>
                          <a:spcPct val="100000"/>
                        </a:lnSpc>
                        <a:spcBef>
                          <a:spcPts val="0"/>
                        </a:spcBef>
                        <a:spcAft>
                          <a:spcPts val="0"/>
                        </a:spcAft>
                        <a:buNone/>
                      </a:pPr>
                      <a:r>
                        <a:rPr lang="en-US" sz="1800" b="0" i="0" u="none" strike="noStrike" noProof="0">
                          <a:latin typeface="Arial"/>
                        </a:rPr>
                        <a:t>Print Welcome message with random names from</a:t>
                      </a:r>
                      <a:endParaRPr lang="en-US"/>
                    </a:p>
                    <a:p>
                      <a:pPr marL="0" lvl="0" indent="0" algn="l">
                        <a:spcBef>
                          <a:spcPts val="0"/>
                        </a:spcBef>
                        <a:spcAft>
                          <a:spcPts val="0"/>
                        </a:spcAft>
                        <a:buNone/>
                      </a:pPr>
                      <a:r>
                        <a:rPr lang="en-US" sz="1800" b="0" i="0" u="none" strike="noStrike" noProof="0">
                          <a:latin typeface="Arial"/>
                        </a:rPr>
                        <a:t>list of names – Runs correctly</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1237835B-0D2F-78C3-BB88-1166478399DB}"/>
              </a:ext>
            </a:extLst>
          </p:cNvPr>
          <p:cNvPicPr>
            <a:picLocks noChangeAspect="1"/>
          </p:cNvPicPr>
          <p:nvPr/>
        </p:nvPicPr>
        <p:blipFill>
          <a:blip r:embed="rId3"/>
          <a:stretch>
            <a:fillRect/>
          </a:stretch>
        </p:blipFill>
        <p:spPr>
          <a:xfrm>
            <a:off x="443753" y="1464916"/>
            <a:ext cx="4175312" cy="1420293"/>
          </a:xfrm>
          <a:prstGeom prst="rect">
            <a:avLst/>
          </a:prstGeom>
        </p:spPr>
      </p:pic>
      <p:pic>
        <p:nvPicPr>
          <p:cNvPr id="3" name="Picture 3" descr="Text&#10;&#10;Description automatically generated">
            <a:extLst>
              <a:ext uri="{FF2B5EF4-FFF2-40B4-BE49-F238E27FC236}">
                <a16:creationId xmlns:a16="http://schemas.microsoft.com/office/drawing/2014/main" id="{AFBC602B-2CAC-1B98-C96F-11BEEEB380E2}"/>
              </a:ext>
            </a:extLst>
          </p:cNvPr>
          <p:cNvPicPr>
            <a:picLocks noChangeAspect="1"/>
          </p:cNvPicPr>
          <p:nvPr/>
        </p:nvPicPr>
        <p:blipFill>
          <a:blip r:embed="rId4"/>
          <a:stretch>
            <a:fillRect/>
          </a:stretch>
        </p:blipFill>
        <p:spPr>
          <a:xfrm>
            <a:off x="4699747" y="1602025"/>
            <a:ext cx="4343399" cy="56784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v2 (Trello screenshot)</a:t>
            </a:r>
            <a:endParaRPr/>
          </a:p>
        </p:txBody>
      </p:sp>
      <p:pic>
        <p:nvPicPr>
          <p:cNvPr id="6" name="Picture 6" descr="Graphical user interface, text, application, chat or text message&#10;&#10;Description automatically generated">
            <a:extLst>
              <a:ext uri="{FF2B5EF4-FFF2-40B4-BE49-F238E27FC236}">
                <a16:creationId xmlns:a16="http://schemas.microsoft.com/office/drawing/2014/main" id="{8145EEED-CA78-4237-E474-1D3DF39C4661}"/>
              </a:ext>
            </a:extLst>
          </p:cNvPr>
          <p:cNvPicPr>
            <a:picLocks noChangeAspect="1"/>
          </p:cNvPicPr>
          <p:nvPr/>
        </p:nvPicPr>
        <p:blipFill>
          <a:blip r:embed="rId3"/>
          <a:stretch>
            <a:fillRect/>
          </a:stretch>
        </p:blipFill>
        <p:spPr>
          <a:xfrm>
            <a:off x="215153" y="1205518"/>
            <a:ext cx="8693522" cy="2403010"/>
          </a:xfrm>
          <a:prstGeom prst="rect">
            <a:avLst/>
          </a:prstGeom>
        </p:spPr>
      </p:pic>
    </p:spTree>
    <p:extLst>
      <p:ext uri="{BB962C8B-B14F-4D97-AF65-F5344CB8AC3E}">
        <p14:creationId xmlns:p14="http://schemas.microsoft.com/office/powerpoint/2010/main" val="1004642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1 – Welcome v2 Test Plan (and screenshot)</a:t>
            </a:r>
            <a:endParaRPr/>
          </a:p>
        </p:txBody>
      </p:sp>
      <p:graphicFrame>
        <p:nvGraphicFramePr>
          <p:cNvPr id="79" name="Google Shape;79;p17"/>
          <p:cNvGraphicFramePr/>
          <p:nvPr>
            <p:extLst>
              <p:ext uri="{D42A27DB-BD31-4B8C-83A1-F6EECF244321}">
                <p14:modId xmlns:p14="http://schemas.microsoft.com/office/powerpoint/2010/main" val="577809711"/>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 to test</a:t>
                      </a:r>
                      <a:endParaRPr sz="1800"/>
                    </a:p>
                  </a:txBody>
                  <a:tcPr marL="91425" marR="91425" marT="91425" marB="91425"/>
                </a:tc>
                <a:tc>
                  <a:txBody>
                    <a:bodyPr/>
                    <a:lstStyle/>
                    <a:p>
                      <a:pPr lvl="0" algn="l">
                        <a:lnSpc>
                          <a:spcPct val="100000"/>
                        </a:lnSpc>
                        <a:spcBef>
                          <a:spcPts val="0"/>
                        </a:spcBef>
                        <a:spcAft>
                          <a:spcPts val="0"/>
                        </a:spcAft>
                        <a:buNone/>
                      </a:pPr>
                      <a:r>
                        <a:rPr lang="en-NZ" sz="1800" b="0" i="0" u="none" strike="noStrike" noProof="0">
                          <a:latin typeface="Arial"/>
                        </a:rPr>
                        <a:t>Main and welcome run correctly.</a:t>
                      </a:r>
                    </a:p>
                    <a:p>
                      <a:pPr lvl="0" algn="l">
                        <a:lnSpc>
                          <a:spcPct val="100000"/>
                        </a:lnSpc>
                        <a:spcBef>
                          <a:spcPts val="0"/>
                        </a:spcBef>
                        <a:spcAft>
                          <a:spcPts val="0"/>
                        </a:spcAft>
                        <a:buNone/>
                      </a:pPr>
                      <a:r>
                        <a:rPr lang="en-NZ" sz="1800" b="0" i="0" u="none" strike="noStrike" noProof="0">
                          <a:latin typeface="Arial"/>
                        </a:rPr>
                        <a:t>Welcome message prints with random name</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4BD76B44-8EF1-0A30-69B1-CD450A20970E}"/>
              </a:ext>
            </a:extLst>
          </p:cNvPr>
          <p:cNvPicPr>
            <a:picLocks noChangeAspect="1"/>
          </p:cNvPicPr>
          <p:nvPr/>
        </p:nvPicPr>
        <p:blipFill>
          <a:blip r:embed="rId3"/>
          <a:stretch>
            <a:fillRect/>
          </a:stretch>
        </p:blipFill>
        <p:spPr>
          <a:xfrm>
            <a:off x="657013" y="1419809"/>
            <a:ext cx="2421277" cy="1996491"/>
          </a:xfrm>
          <a:prstGeom prst="rect">
            <a:avLst/>
          </a:prstGeom>
        </p:spPr>
      </p:pic>
      <p:pic>
        <p:nvPicPr>
          <p:cNvPr id="4" name="Picture 3" descr="Text&#10;&#10;Description automatically generated">
            <a:extLst>
              <a:ext uri="{FF2B5EF4-FFF2-40B4-BE49-F238E27FC236}">
                <a16:creationId xmlns:a16="http://schemas.microsoft.com/office/drawing/2014/main" id="{6390F317-E3E7-C9FD-A56F-B90E521DE4D2}"/>
              </a:ext>
            </a:extLst>
          </p:cNvPr>
          <p:cNvPicPr>
            <a:picLocks noChangeAspect="1"/>
          </p:cNvPicPr>
          <p:nvPr/>
        </p:nvPicPr>
        <p:blipFill>
          <a:blip r:embed="rId4"/>
          <a:stretch>
            <a:fillRect/>
          </a:stretch>
        </p:blipFill>
        <p:spPr>
          <a:xfrm>
            <a:off x="3288031" y="1535571"/>
            <a:ext cx="5555361" cy="726299"/>
          </a:xfrm>
          <a:prstGeom prst="rect">
            <a:avLst/>
          </a:prstGeom>
        </p:spPr>
      </p:pic>
    </p:spTree>
    <p:extLst>
      <p:ext uri="{BB962C8B-B14F-4D97-AF65-F5344CB8AC3E}">
        <p14:creationId xmlns:p14="http://schemas.microsoft.com/office/powerpoint/2010/main" val="1628640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a:t> Decomposition 1 (Trello Screen Shot)</a:t>
            </a:r>
          </a:p>
        </p:txBody>
      </p:sp>
      <p:pic>
        <p:nvPicPr>
          <p:cNvPr id="4" name="Picture 4" descr="Graphical user interface, application, Word&#10;&#10;Description automatically generated">
            <a:extLst>
              <a:ext uri="{FF2B5EF4-FFF2-40B4-BE49-F238E27FC236}">
                <a16:creationId xmlns:a16="http://schemas.microsoft.com/office/drawing/2014/main" id="{B78A35E8-02B5-3F7F-BF12-FC86BCB7B2F6}"/>
              </a:ext>
            </a:extLst>
          </p:cNvPr>
          <p:cNvPicPr>
            <a:picLocks noChangeAspect="1"/>
          </p:cNvPicPr>
          <p:nvPr/>
        </p:nvPicPr>
        <p:blipFill>
          <a:blip r:embed="rId2"/>
          <a:stretch>
            <a:fillRect/>
          </a:stretch>
        </p:blipFill>
        <p:spPr>
          <a:xfrm>
            <a:off x="1694330" y="890321"/>
            <a:ext cx="5896534" cy="4216745"/>
          </a:xfrm>
          <a:prstGeom prst="rect">
            <a:avLst/>
          </a:prstGeom>
        </p:spPr>
      </p:pic>
    </p:spTree>
    <p:extLst>
      <p:ext uri="{BB962C8B-B14F-4D97-AF65-F5344CB8AC3E}">
        <p14:creationId xmlns:p14="http://schemas.microsoft.com/office/powerpoint/2010/main" val="1172867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(Trello screenshot)</a:t>
            </a:r>
            <a:endParaRPr/>
          </a:p>
        </p:txBody>
      </p:sp>
      <p:pic>
        <p:nvPicPr>
          <p:cNvPr id="3" name="Picture 2">
            <a:extLst>
              <a:ext uri="{FF2B5EF4-FFF2-40B4-BE49-F238E27FC236}">
                <a16:creationId xmlns:a16="http://schemas.microsoft.com/office/drawing/2014/main" id="{4DB4DFF6-2AA9-D86D-6BE0-C1CFA6A90862}"/>
              </a:ext>
            </a:extLst>
          </p:cNvPr>
          <p:cNvPicPr>
            <a:picLocks noChangeAspect="1"/>
          </p:cNvPicPr>
          <p:nvPr/>
        </p:nvPicPr>
        <p:blipFill>
          <a:blip r:embed="rId3"/>
          <a:stretch>
            <a:fillRect/>
          </a:stretch>
        </p:blipFill>
        <p:spPr>
          <a:xfrm>
            <a:off x="311700" y="1531238"/>
            <a:ext cx="8335780" cy="2505667"/>
          </a:xfrm>
          <a:prstGeom prst="rect">
            <a:avLst/>
          </a:prstGeom>
        </p:spPr>
      </p:pic>
    </p:spTree>
    <p:extLst>
      <p:ext uri="{BB962C8B-B14F-4D97-AF65-F5344CB8AC3E}">
        <p14:creationId xmlns:p14="http://schemas.microsoft.com/office/powerpoint/2010/main" val="2095003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v2</a:t>
            </a:r>
            <a:endParaRPr/>
          </a:p>
        </p:txBody>
      </p:sp>
      <p:pic>
        <p:nvPicPr>
          <p:cNvPr id="4" name="Picture 3">
            <a:extLst>
              <a:ext uri="{FF2B5EF4-FFF2-40B4-BE49-F238E27FC236}">
                <a16:creationId xmlns:a16="http://schemas.microsoft.com/office/drawing/2014/main" id="{CF60C6C1-0AB0-E112-4EF5-CC80603B4BF0}"/>
              </a:ext>
            </a:extLst>
          </p:cNvPr>
          <p:cNvPicPr>
            <a:picLocks noChangeAspect="1"/>
          </p:cNvPicPr>
          <p:nvPr/>
        </p:nvPicPr>
        <p:blipFill>
          <a:blip r:embed="rId3"/>
          <a:stretch>
            <a:fillRect/>
          </a:stretch>
        </p:blipFill>
        <p:spPr>
          <a:xfrm>
            <a:off x="622900" y="1128775"/>
            <a:ext cx="8087854" cy="3658111"/>
          </a:xfrm>
          <a:prstGeom prst="rect">
            <a:avLst/>
          </a:prstGeom>
        </p:spPr>
      </p:pic>
    </p:spTree>
    <p:extLst>
      <p:ext uri="{BB962C8B-B14F-4D97-AF65-F5344CB8AC3E}">
        <p14:creationId xmlns:p14="http://schemas.microsoft.com/office/powerpoint/2010/main" val="1031046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699" y="27056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 Test Plan v1(?and screenshot)</a:t>
            </a:r>
            <a:endParaRPr/>
          </a:p>
        </p:txBody>
      </p:sp>
      <p:graphicFrame>
        <p:nvGraphicFramePr>
          <p:cNvPr id="79" name="Google Shape;79;p17"/>
          <p:cNvGraphicFramePr/>
          <p:nvPr>
            <p:extLst>
              <p:ext uri="{D42A27DB-BD31-4B8C-83A1-F6EECF244321}">
                <p14:modId xmlns:p14="http://schemas.microsoft.com/office/powerpoint/2010/main" val="603355422"/>
              </p:ext>
            </p:extLst>
          </p:nvPr>
        </p:nvGraphicFramePr>
        <p:xfrm>
          <a:off x="213142" y="3589080"/>
          <a:ext cx="8520600" cy="10667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If c is entered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If d is entered program prints delivery</a:t>
                      </a:r>
                      <a:r>
                        <a:rPr lang="en-US" sz="1400" b="0" i="0" u="none" strike="noStrike" cap="none">
                          <a:solidFill>
                            <a:srgbClr val="000000"/>
                          </a:solidFill>
                          <a:effectLst/>
                          <a:latin typeface="Arial"/>
                          <a:ea typeface="Arial"/>
                          <a:cs typeface="Arial"/>
                          <a:sym typeface="Arial"/>
                        </a:rPr>
                        <a:t>​</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7198EF8-2B81-E035-3B18-820FB2C7A90F}"/>
              </a:ext>
            </a:extLst>
          </p:cNvPr>
          <p:cNvPicPr>
            <a:picLocks noChangeAspect="1"/>
          </p:cNvPicPr>
          <p:nvPr/>
        </p:nvPicPr>
        <p:blipFill>
          <a:blip r:embed="rId3"/>
          <a:stretch>
            <a:fillRect/>
          </a:stretch>
        </p:blipFill>
        <p:spPr>
          <a:xfrm>
            <a:off x="4571999" y="1504495"/>
            <a:ext cx="4416213" cy="1629511"/>
          </a:xfrm>
          <a:prstGeom prst="rect">
            <a:avLst/>
          </a:prstGeom>
        </p:spPr>
      </p:pic>
      <p:pic>
        <p:nvPicPr>
          <p:cNvPr id="5" name="Picture 4">
            <a:extLst>
              <a:ext uri="{FF2B5EF4-FFF2-40B4-BE49-F238E27FC236}">
                <a16:creationId xmlns:a16="http://schemas.microsoft.com/office/drawing/2014/main" id="{CFC09E8D-F2B6-7EF7-49EE-46E6FC408015}"/>
              </a:ext>
            </a:extLst>
          </p:cNvPr>
          <p:cNvPicPr>
            <a:picLocks noChangeAspect="1"/>
          </p:cNvPicPr>
          <p:nvPr/>
        </p:nvPicPr>
        <p:blipFill>
          <a:blip r:embed="rId4"/>
          <a:stretch>
            <a:fillRect/>
          </a:stretch>
        </p:blipFill>
        <p:spPr>
          <a:xfrm>
            <a:off x="213141" y="1298341"/>
            <a:ext cx="4182751" cy="2145822"/>
          </a:xfrm>
          <a:prstGeom prst="rect">
            <a:avLst/>
          </a:prstGeom>
        </p:spPr>
      </p:pic>
    </p:spTree>
    <p:extLst>
      <p:ext uri="{BB962C8B-B14F-4D97-AF65-F5344CB8AC3E}">
        <p14:creationId xmlns:p14="http://schemas.microsoft.com/office/powerpoint/2010/main" val="2116980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v2(?and screenshot)</a:t>
            </a:r>
            <a:endParaRPr/>
          </a:p>
        </p:txBody>
      </p:sp>
      <p:graphicFrame>
        <p:nvGraphicFramePr>
          <p:cNvPr id="79" name="Google Shape;79;p17"/>
          <p:cNvGraphicFramePr/>
          <p:nvPr>
            <p:extLst>
              <p:ext uri="{D42A27DB-BD31-4B8C-83A1-F6EECF244321}">
                <p14:modId xmlns:p14="http://schemas.microsoft.com/office/powerpoint/2010/main" val="1004445317"/>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c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d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error message</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05DE6E25-A8A5-2DAB-22AB-687D9D2A1479}"/>
              </a:ext>
            </a:extLst>
          </p:cNvPr>
          <p:cNvPicPr>
            <a:picLocks noChangeAspect="1"/>
          </p:cNvPicPr>
          <p:nvPr/>
        </p:nvPicPr>
        <p:blipFill>
          <a:blip r:embed="rId3"/>
          <a:stretch>
            <a:fillRect/>
          </a:stretch>
        </p:blipFill>
        <p:spPr>
          <a:xfrm>
            <a:off x="675204" y="1273855"/>
            <a:ext cx="3193214" cy="1990891"/>
          </a:xfrm>
          <a:prstGeom prst="rect">
            <a:avLst/>
          </a:prstGeom>
        </p:spPr>
      </p:pic>
      <p:pic>
        <p:nvPicPr>
          <p:cNvPr id="5" name="Picture 4">
            <a:extLst>
              <a:ext uri="{FF2B5EF4-FFF2-40B4-BE49-F238E27FC236}">
                <a16:creationId xmlns:a16="http://schemas.microsoft.com/office/drawing/2014/main" id="{130ABE14-A724-81E0-D326-FC67529CBE29}"/>
              </a:ext>
            </a:extLst>
          </p:cNvPr>
          <p:cNvPicPr>
            <a:picLocks noChangeAspect="1"/>
          </p:cNvPicPr>
          <p:nvPr/>
        </p:nvPicPr>
        <p:blipFill>
          <a:blip r:embed="rId4"/>
          <a:stretch>
            <a:fillRect/>
          </a:stretch>
        </p:blipFill>
        <p:spPr>
          <a:xfrm>
            <a:off x="4104640" y="1273856"/>
            <a:ext cx="4490624" cy="1871094"/>
          </a:xfrm>
          <a:prstGeom prst="rect">
            <a:avLst/>
          </a:prstGeom>
        </p:spPr>
      </p:pic>
    </p:spTree>
    <p:extLst>
      <p:ext uri="{BB962C8B-B14F-4D97-AF65-F5344CB8AC3E}">
        <p14:creationId xmlns:p14="http://schemas.microsoft.com/office/powerpoint/2010/main" val="568505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v3 Trello</a:t>
            </a:r>
            <a:endParaRPr/>
          </a:p>
        </p:txBody>
      </p:sp>
      <p:pic>
        <p:nvPicPr>
          <p:cNvPr id="3" name="Picture 2">
            <a:extLst>
              <a:ext uri="{FF2B5EF4-FFF2-40B4-BE49-F238E27FC236}">
                <a16:creationId xmlns:a16="http://schemas.microsoft.com/office/drawing/2014/main" id="{5E504409-69AF-2105-7888-363595439478}"/>
              </a:ext>
            </a:extLst>
          </p:cNvPr>
          <p:cNvPicPr>
            <a:picLocks noChangeAspect="1"/>
          </p:cNvPicPr>
          <p:nvPr/>
        </p:nvPicPr>
        <p:blipFill>
          <a:blip r:embed="rId3"/>
          <a:stretch>
            <a:fillRect/>
          </a:stretch>
        </p:blipFill>
        <p:spPr>
          <a:xfrm>
            <a:off x="167608" y="1152327"/>
            <a:ext cx="8808783" cy="3081006"/>
          </a:xfrm>
          <a:prstGeom prst="rect">
            <a:avLst/>
          </a:prstGeom>
        </p:spPr>
      </p:pic>
    </p:spTree>
    <p:extLst>
      <p:ext uri="{BB962C8B-B14F-4D97-AF65-F5344CB8AC3E}">
        <p14:creationId xmlns:p14="http://schemas.microsoft.com/office/powerpoint/2010/main" val="586899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v3(?and screenshot)</a:t>
            </a:r>
            <a:endParaRPr/>
          </a:p>
        </p:txBody>
      </p:sp>
      <p:graphicFrame>
        <p:nvGraphicFramePr>
          <p:cNvPr id="79" name="Google Shape;79;p17"/>
          <p:cNvGraphicFramePr/>
          <p:nvPr>
            <p:extLst>
              <p:ext uri="{D42A27DB-BD31-4B8C-83A1-F6EECF244321}">
                <p14:modId xmlns:p14="http://schemas.microsoft.com/office/powerpoint/2010/main" val="2272781531"/>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value message</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1B6BAFF9-11C6-9828-FBF5-B6C81C52CEBF}"/>
              </a:ext>
            </a:extLst>
          </p:cNvPr>
          <p:cNvPicPr>
            <a:picLocks noChangeAspect="1"/>
          </p:cNvPicPr>
          <p:nvPr/>
        </p:nvPicPr>
        <p:blipFill>
          <a:blip r:embed="rId3"/>
          <a:stretch>
            <a:fillRect/>
          </a:stretch>
        </p:blipFill>
        <p:spPr>
          <a:xfrm>
            <a:off x="4950853" y="1263000"/>
            <a:ext cx="3274178" cy="2326080"/>
          </a:xfrm>
          <a:prstGeom prst="rect">
            <a:avLst/>
          </a:prstGeom>
        </p:spPr>
      </p:pic>
      <p:pic>
        <p:nvPicPr>
          <p:cNvPr id="5" name="Picture 4">
            <a:extLst>
              <a:ext uri="{FF2B5EF4-FFF2-40B4-BE49-F238E27FC236}">
                <a16:creationId xmlns:a16="http://schemas.microsoft.com/office/drawing/2014/main" id="{2FCA8EFC-B7C1-2F7F-B650-2751B048E014}"/>
              </a:ext>
            </a:extLst>
          </p:cNvPr>
          <p:cNvPicPr>
            <a:picLocks noChangeAspect="1"/>
          </p:cNvPicPr>
          <p:nvPr/>
        </p:nvPicPr>
        <p:blipFill>
          <a:blip r:embed="rId4"/>
          <a:stretch>
            <a:fillRect/>
          </a:stretch>
        </p:blipFill>
        <p:spPr>
          <a:xfrm>
            <a:off x="311700" y="990380"/>
            <a:ext cx="4366597" cy="2353425"/>
          </a:xfrm>
          <a:prstGeom prst="rect">
            <a:avLst/>
          </a:prstGeom>
        </p:spPr>
      </p:pic>
    </p:spTree>
    <p:extLst>
      <p:ext uri="{BB962C8B-B14F-4D97-AF65-F5344CB8AC3E}">
        <p14:creationId xmlns:p14="http://schemas.microsoft.com/office/powerpoint/2010/main" val="1711535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v4 (Trello Screenshot)</a:t>
            </a:r>
            <a:endParaRPr/>
          </a:p>
        </p:txBody>
      </p:sp>
      <p:pic>
        <p:nvPicPr>
          <p:cNvPr id="2" name="Picture 1">
            <a:extLst>
              <a:ext uri="{FF2B5EF4-FFF2-40B4-BE49-F238E27FC236}">
                <a16:creationId xmlns:a16="http://schemas.microsoft.com/office/drawing/2014/main" id="{17B49379-532F-BC75-CE91-D648D0623E72}"/>
              </a:ext>
            </a:extLst>
          </p:cNvPr>
          <p:cNvPicPr>
            <a:picLocks noChangeAspect="1"/>
          </p:cNvPicPr>
          <p:nvPr/>
        </p:nvPicPr>
        <p:blipFill>
          <a:blip r:embed="rId3"/>
          <a:stretch>
            <a:fillRect/>
          </a:stretch>
        </p:blipFill>
        <p:spPr>
          <a:xfrm>
            <a:off x="222543" y="1401979"/>
            <a:ext cx="8698913" cy="3440954"/>
          </a:xfrm>
          <a:prstGeom prst="rect">
            <a:avLst/>
          </a:prstGeom>
        </p:spPr>
      </p:pic>
    </p:spTree>
    <p:extLst>
      <p:ext uri="{BB962C8B-B14F-4D97-AF65-F5344CB8AC3E}">
        <p14:creationId xmlns:p14="http://schemas.microsoft.com/office/powerpoint/2010/main" val="429432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v4(?and screenshot)</a:t>
            </a:r>
            <a:endParaRPr/>
          </a:p>
        </p:txBody>
      </p:sp>
      <p:graphicFrame>
        <p:nvGraphicFramePr>
          <p:cNvPr id="79" name="Google Shape;79;p17"/>
          <p:cNvGraphicFramePr/>
          <p:nvPr>
            <p:extLst>
              <p:ext uri="{D42A27DB-BD31-4B8C-83A1-F6EECF244321}">
                <p14:modId xmlns:p14="http://schemas.microsoft.com/office/powerpoint/2010/main" val="2331896698"/>
              </p:ext>
            </p:extLst>
          </p:nvPr>
        </p:nvGraphicFramePr>
        <p:xfrm>
          <a:off x="213142" y="3589080"/>
          <a:ext cx="8520600" cy="14934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value error and asks for input </a:t>
                      </a:r>
                      <a:r>
                        <a:rPr lang="en-NZ" sz="1400" b="0" i="0" u="none" strike="noStrike" cap="none" err="1">
                          <a:solidFill>
                            <a:srgbClr val="000000"/>
                          </a:solidFill>
                          <a:effectLst/>
                          <a:latin typeface="Arial"/>
                          <a:ea typeface="Arial"/>
                          <a:cs typeface="Arial"/>
                          <a:sym typeface="Arial"/>
                        </a:rPr>
                        <a:t>agian</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3435669" cy="2627986"/>
          </a:xfrm>
          <a:prstGeom prst="rect">
            <a:avLst/>
          </a:prstGeom>
        </p:spPr>
      </p:pic>
      <p:pic>
        <p:nvPicPr>
          <p:cNvPr id="9" name="Picture 8">
            <a:extLst>
              <a:ext uri="{FF2B5EF4-FFF2-40B4-BE49-F238E27FC236}">
                <a16:creationId xmlns:a16="http://schemas.microsoft.com/office/drawing/2014/main" id="{FD8BD05B-CDB2-25F9-B0E2-3E727186DE78}"/>
              </a:ext>
            </a:extLst>
          </p:cNvPr>
          <p:cNvPicPr>
            <a:picLocks noChangeAspect="1"/>
          </p:cNvPicPr>
          <p:nvPr/>
        </p:nvPicPr>
        <p:blipFill>
          <a:blip r:embed="rId4"/>
          <a:stretch>
            <a:fillRect/>
          </a:stretch>
        </p:blipFill>
        <p:spPr>
          <a:xfrm>
            <a:off x="487325" y="958061"/>
            <a:ext cx="3435669" cy="2627986"/>
          </a:xfrm>
          <a:prstGeom prst="rect">
            <a:avLst/>
          </a:prstGeom>
        </p:spPr>
      </p:pic>
    </p:spTree>
    <p:extLst>
      <p:ext uri="{BB962C8B-B14F-4D97-AF65-F5344CB8AC3E}">
        <p14:creationId xmlns:p14="http://schemas.microsoft.com/office/powerpoint/2010/main" val="444541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v4 (Trello Screenshot)</a:t>
            </a:r>
            <a:endParaRPr/>
          </a:p>
        </p:txBody>
      </p:sp>
      <p:pic>
        <p:nvPicPr>
          <p:cNvPr id="4" name="Picture 3">
            <a:extLst>
              <a:ext uri="{FF2B5EF4-FFF2-40B4-BE49-F238E27FC236}">
                <a16:creationId xmlns:a16="http://schemas.microsoft.com/office/drawing/2014/main" id="{5D2B0E9A-0247-889B-556B-44D1E0B707D3}"/>
              </a:ext>
            </a:extLst>
          </p:cNvPr>
          <p:cNvPicPr>
            <a:picLocks noChangeAspect="1"/>
          </p:cNvPicPr>
          <p:nvPr/>
        </p:nvPicPr>
        <p:blipFill>
          <a:blip r:embed="rId3"/>
          <a:stretch>
            <a:fillRect/>
          </a:stretch>
        </p:blipFill>
        <p:spPr>
          <a:xfrm>
            <a:off x="351921" y="1247924"/>
            <a:ext cx="8654244" cy="3470831"/>
          </a:xfrm>
          <a:prstGeom prst="rect">
            <a:avLst/>
          </a:prstGeom>
        </p:spPr>
      </p:pic>
    </p:spTree>
    <p:extLst>
      <p:ext uri="{BB962C8B-B14F-4D97-AF65-F5344CB8AC3E}">
        <p14:creationId xmlns:p14="http://schemas.microsoft.com/office/powerpoint/2010/main" val="366352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v4(?and screenshot)</a:t>
            </a:r>
            <a:endParaRPr/>
          </a:p>
        </p:txBody>
      </p:sp>
      <p:graphicFrame>
        <p:nvGraphicFramePr>
          <p:cNvPr id="79" name="Google Shape;79;p17"/>
          <p:cNvGraphicFramePr/>
          <p:nvPr>
            <p:extLst>
              <p:ext uri="{D42A27DB-BD31-4B8C-83A1-F6EECF244321}">
                <p14:modId xmlns:p14="http://schemas.microsoft.com/office/powerpoint/2010/main" val="1100247818"/>
              </p:ext>
            </p:extLst>
          </p:nvPr>
        </p:nvGraphicFramePr>
        <p:xfrm>
          <a:off x="213142" y="3589080"/>
          <a:ext cx="8930858" cy="149346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a:solidFill>
                            <a:srgbClr val="000000"/>
                          </a:solidFill>
                          <a:effectLst/>
                          <a:latin typeface="Arial"/>
                          <a:ea typeface="Arial"/>
                          <a:cs typeface="Arial"/>
                          <a:sym typeface="Arial"/>
                        </a:rPr>
                        <a:t>Enter a number other than 1 or 2, error message asks for entry again</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2188221" cy="1673797"/>
          </a:xfrm>
          <a:prstGeom prst="rect">
            <a:avLst/>
          </a:prstGeom>
        </p:spPr>
      </p:pic>
      <p:pic>
        <p:nvPicPr>
          <p:cNvPr id="5" name="Picture 4">
            <a:extLst>
              <a:ext uri="{FF2B5EF4-FFF2-40B4-BE49-F238E27FC236}">
                <a16:creationId xmlns:a16="http://schemas.microsoft.com/office/drawing/2014/main" id="{70895897-97F1-9A59-45BB-9DAB9D0E09F5}"/>
              </a:ext>
            </a:extLst>
          </p:cNvPr>
          <p:cNvPicPr>
            <a:picLocks noChangeAspect="1"/>
          </p:cNvPicPr>
          <p:nvPr/>
        </p:nvPicPr>
        <p:blipFill>
          <a:blip r:embed="rId4"/>
          <a:stretch>
            <a:fillRect/>
          </a:stretch>
        </p:blipFill>
        <p:spPr>
          <a:xfrm>
            <a:off x="429942" y="961094"/>
            <a:ext cx="4142058" cy="2570634"/>
          </a:xfrm>
          <a:prstGeom prst="rect">
            <a:avLst/>
          </a:prstGeom>
        </p:spPr>
      </p:pic>
      <p:pic>
        <p:nvPicPr>
          <p:cNvPr id="8" name="Picture 7">
            <a:extLst>
              <a:ext uri="{FF2B5EF4-FFF2-40B4-BE49-F238E27FC236}">
                <a16:creationId xmlns:a16="http://schemas.microsoft.com/office/drawing/2014/main" id="{FE16C8A7-3781-6149-7A02-5BE4AE141455}"/>
              </a:ext>
            </a:extLst>
          </p:cNvPr>
          <p:cNvPicPr>
            <a:picLocks noChangeAspect="1"/>
          </p:cNvPicPr>
          <p:nvPr/>
        </p:nvPicPr>
        <p:blipFill>
          <a:blip r:embed="rId5"/>
          <a:stretch>
            <a:fillRect/>
          </a:stretch>
        </p:blipFill>
        <p:spPr>
          <a:xfrm>
            <a:off x="5081822" y="2629219"/>
            <a:ext cx="3770161" cy="931185"/>
          </a:xfrm>
          <a:prstGeom prst="rect">
            <a:avLst/>
          </a:prstGeom>
        </p:spPr>
      </p:pic>
    </p:spTree>
    <p:extLst>
      <p:ext uri="{BB962C8B-B14F-4D97-AF65-F5344CB8AC3E}">
        <p14:creationId xmlns:p14="http://schemas.microsoft.com/office/powerpoint/2010/main" val="2131389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a:t> Decomposition 2 (Trello Screen Shot)</a:t>
            </a:r>
          </a:p>
        </p:txBody>
      </p:sp>
      <p:pic>
        <p:nvPicPr>
          <p:cNvPr id="3" name="Picture 4" descr="Graphical user interface, application, Word&#10;&#10;Description automatically generated">
            <a:extLst>
              <a:ext uri="{FF2B5EF4-FFF2-40B4-BE49-F238E27FC236}">
                <a16:creationId xmlns:a16="http://schemas.microsoft.com/office/drawing/2014/main" id="{CCB131B0-C6DC-952F-9E30-B355C0F888BB}"/>
              </a:ext>
            </a:extLst>
          </p:cNvPr>
          <p:cNvPicPr>
            <a:picLocks noChangeAspect="1"/>
          </p:cNvPicPr>
          <p:nvPr/>
        </p:nvPicPr>
        <p:blipFill>
          <a:blip r:embed="rId2"/>
          <a:stretch>
            <a:fillRect/>
          </a:stretch>
        </p:blipFill>
        <p:spPr>
          <a:xfrm>
            <a:off x="1566583" y="855920"/>
            <a:ext cx="6084793" cy="4137631"/>
          </a:xfrm>
          <a:prstGeom prst="rect">
            <a:avLst/>
          </a:prstGeom>
        </p:spPr>
      </p:pic>
    </p:spTree>
    <p:extLst>
      <p:ext uri="{BB962C8B-B14F-4D97-AF65-F5344CB8AC3E}">
        <p14:creationId xmlns:p14="http://schemas.microsoft.com/office/powerpoint/2010/main" val="3571800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Intergration into Main(?and screenshot)</a:t>
            </a:r>
            <a:endParaRPr/>
          </a:p>
        </p:txBody>
      </p:sp>
      <p:graphicFrame>
        <p:nvGraphicFramePr>
          <p:cNvPr id="79" name="Google Shape;79;p17"/>
          <p:cNvGraphicFramePr/>
          <p:nvPr>
            <p:extLst>
              <p:ext uri="{D42A27DB-BD31-4B8C-83A1-F6EECF244321}">
                <p14:modId xmlns:p14="http://schemas.microsoft.com/office/powerpoint/2010/main" val="3713949183"/>
              </p:ext>
            </p:extLst>
          </p:nvPr>
        </p:nvGraphicFramePr>
        <p:xfrm>
          <a:off x="213142" y="3338467"/>
          <a:ext cx="8930858" cy="170682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a:solidFill>
                            <a:srgbClr val="000000"/>
                          </a:solidFill>
                          <a:effectLst/>
                          <a:latin typeface="Arial"/>
                          <a:ea typeface="Arial"/>
                          <a:cs typeface="Arial"/>
                          <a:sym typeface="Arial"/>
                        </a:rPr>
                        <a:t>Enter a number other than 1 or 2, error message asks for entry again</a:t>
                      </a:r>
                    </a:p>
                    <a:p>
                      <a:pPr rtl="0" fontAlgn="base"/>
                      <a:r>
                        <a:rPr lang="en-NZ" sz="1400" b="0" i="0" u="none" strike="noStrike" cap="none">
                          <a:solidFill>
                            <a:srgbClr val="000000"/>
                          </a:solidFill>
                          <a:effectLst/>
                          <a:latin typeface="Arial"/>
                          <a:ea typeface="Arial"/>
                          <a:cs typeface="Arial"/>
                          <a:sym typeface="Arial"/>
                        </a:rPr>
                        <a:t>Printed everything as expected</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04B0B80-0B3D-94D1-7860-830D864735A6}"/>
              </a:ext>
            </a:extLst>
          </p:cNvPr>
          <p:cNvPicPr>
            <a:picLocks noChangeAspect="1"/>
          </p:cNvPicPr>
          <p:nvPr/>
        </p:nvPicPr>
        <p:blipFill>
          <a:blip r:embed="rId3"/>
          <a:stretch>
            <a:fillRect/>
          </a:stretch>
        </p:blipFill>
        <p:spPr>
          <a:xfrm>
            <a:off x="866529" y="1017725"/>
            <a:ext cx="2653037" cy="2116698"/>
          </a:xfrm>
          <a:prstGeom prst="rect">
            <a:avLst/>
          </a:prstGeom>
        </p:spPr>
      </p:pic>
      <p:pic>
        <p:nvPicPr>
          <p:cNvPr id="6" name="Picture 5">
            <a:extLst>
              <a:ext uri="{FF2B5EF4-FFF2-40B4-BE49-F238E27FC236}">
                <a16:creationId xmlns:a16="http://schemas.microsoft.com/office/drawing/2014/main" id="{0B07B1F0-1F3B-49C8-783C-D541083E0B7F}"/>
              </a:ext>
            </a:extLst>
          </p:cNvPr>
          <p:cNvPicPr>
            <a:picLocks noChangeAspect="1"/>
          </p:cNvPicPr>
          <p:nvPr/>
        </p:nvPicPr>
        <p:blipFill>
          <a:blip r:embed="rId4"/>
          <a:stretch>
            <a:fillRect/>
          </a:stretch>
        </p:blipFill>
        <p:spPr>
          <a:xfrm>
            <a:off x="3906081" y="1156783"/>
            <a:ext cx="4772691" cy="1838582"/>
          </a:xfrm>
          <a:prstGeom prst="rect">
            <a:avLst/>
          </a:prstGeom>
        </p:spPr>
      </p:pic>
    </p:spTree>
    <p:extLst>
      <p:ext uri="{BB962C8B-B14F-4D97-AF65-F5344CB8AC3E}">
        <p14:creationId xmlns:p14="http://schemas.microsoft.com/office/powerpoint/2010/main" val="231441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a:t>
            </a:r>
            <a:r>
              <a:rPr lang="en-NZ"/>
              <a:t>Click and Collect Information v1</a:t>
            </a:r>
            <a:r>
              <a:rPr lang="en"/>
              <a:t> (Trello screenshot) </a:t>
            </a:r>
            <a:endParaRPr/>
          </a:p>
        </p:txBody>
      </p:sp>
      <p:pic>
        <p:nvPicPr>
          <p:cNvPr id="3" name="Picture 2">
            <a:extLst>
              <a:ext uri="{FF2B5EF4-FFF2-40B4-BE49-F238E27FC236}">
                <a16:creationId xmlns:a16="http://schemas.microsoft.com/office/drawing/2014/main" id="{01257187-E926-FD04-3D8F-EE94D8750D05}"/>
              </a:ext>
            </a:extLst>
          </p:cNvPr>
          <p:cNvPicPr>
            <a:picLocks noChangeAspect="1"/>
          </p:cNvPicPr>
          <p:nvPr/>
        </p:nvPicPr>
        <p:blipFill>
          <a:blip r:embed="rId3"/>
          <a:stretch>
            <a:fillRect/>
          </a:stretch>
        </p:blipFill>
        <p:spPr>
          <a:xfrm>
            <a:off x="577698" y="1436793"/>
            <a:ext cx="7324523" cy="3584957"/>
          </a:xfrm>
          <a:prstGeom prst="rect">
            <a:avLst/>
          </a:prstGeom>
        </p:spPr>
      </p:pic>
    </p:spTree>
    <p:extLst>
      <p:ext uri="{BB962C8B-B14F-4D97-AF65-F5344CB8AC3E}">
        <p14:creationId xmlns:p14="http://schemas.microsoft.com/office/powerpoint/2010/main" val="3443263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75327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version1  - Test Plan (?and screenshot)</a:t>
            </a:r>
            <a:endParaRPr/>
          </a:p>
        </p:txBody>
      </p:sp>
      <p:graphicFrame>
        <p:nvGraphicFramePr>
          <p:cNvPr id="79" name="Google Shape;79;p17"/>
          <p:cNvGraphicFramePr/>
          <p:nvPr>
            <p:extLst>
              <p:ext uri="{D42A27DB-BD31-4B8C-83A1-F6EECF244321}">
                <p14:modId xmlns:p14="http://schemas.microsoft.com/office/powerpoint/2010/main" val="3858942741"/>
              </p:ext>
            </p:extLst>
          </p:nvPr>
        </p:nvGraphicFramePr>
        <p:xfrm>
          <a:off x="311700" y="3680520"/>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Input name</a:t>
                      </a:r>
                    </a:p>
                    <a:p>
                      <a:pPr marL="0" lvl="0" indent="0" algn="l" rtl="0">
                        <a:spcBef>
                          <a:spcPts val="0"/>
                        </a:spcBef>
                        <a:spcAft>
                          <a:spcPts val="0"/>
                        </a:spcAft>
                        <a:buNone/>
                      </a:pPr>
                      <a:r>
                        <a:rPr lang="en-NZ" sz="1800"/>
                        <a:t>Input phone number</a:t>
                      </a:r>
                    </a:p>
                    <a:p>
                      <a:pPr marL="0" lvl="0" indent="0" algn="l" rtl="0">
                        <a:spcBef>
                          <a:spcPts val="0"/>
                        </a:spcBef>
                        <a:spcAft>
                          <a:spcPts val="0"/>
                        </a:spcAft>
                        <a:buNone/>
                      </a:pPr>
                      <a:r>
                        <a:rPr lang="en-NZ" sz="1800"/>
                        <a:t>Left input blank</a:t>
                      </a:r>
                      <a:endParaRPr sz="1800"/>
                    </a:p>
                  </a:txBody>
                  <a:tcPr marL="91425" marR="91425" marT="91425" marB="91425"/>
                </a:tc>
                <a:tc>
                  <a:txBody>
                    <a:bodyPr/>
                    <a:lstStyle/>
                    <a:p>
                      <a:pPr marL="0" lvl="0" indent="0" algn="l" rtl="0">
                        <a:spcBef>
                          <a:spcPts val="0"/>
                        </a:spcBef>
                        <a:spcAft>
                          <a:spcPts val="0"/>
                        </a:spcAft>
                        <a:buNone/>
                      </a:pPr>
                      <a:r>
                        <a:rPr lang="en-NZ" sz="1800"/>
                        <a:t>Printed name correctly </a:t>
                      </a:r>
                    </a:p>
                    <a:p>
                      <a:pPr marL="0" lvl="0" indent="0" algn="l" rtl="0">
                        <a:spcBef>
                          <a:spcPts val="0"/>
                        </a:spcBef>
                        <a:spcAft>
                          <a:spcPts val="0"/>
                        </a:spcAft>
                        <a:buNone/>
                      </a:pPr>
                      <a:r>
                        <a:rPr lang="en-NZ" sz="1800"/>
                        <a:t>Printed phone number</a:t>
                      </a:r>
                    </a:p>
                    <a:p>
                      <a:pPr marL="0" lvl="0" indent="0" algn="l" rtl="0">
                        <a:spcBef>
                          <a:spcPts val="0"/>
                        </a:spcBef>
                        <a:spcAft>
                          <a:spcPts val="0"/>
                        </a:spcAft>
                        <a:buNone/>
                      </a:pPr>
                      <a:r>
                        <a:rPr lang="en-NZ" sz="1800"/>
                        <a:t>Accepted blank and printed blank input</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BC821B2-1AEE-C87C-362B-B596E74F1704}"/>
              </a:ext>
            </a:extLst>
          </p:cNvPr>
          <p:cNvPicPr>
            <a:picLocks noChangeAspect="1"/>
          </p:cNvPicPr>
          <p:nvPr/>
        </p:nvPicPr>
        <p:blipFill>
          <a:blip r:embed="rId3"/>
          <a:stretch>
            <a:fillRect/>
          </a:stretch>
        </p:blipFill>
        <p:spPr>
          <a:xfrm>
            <a:off x="5200251" y="1135981"/>
            <a:ext cx="3191320" cy="1991003"/>
          </a:xfrm>
          <a:prstGeom prst="rect">
            <a:avLst/>
          </a:prstGeom>
        </p:spPr>
      </p:pic>
      <p:pic>
        <p:nvPicPr>
          <p:cNvPr id="5" name="Picture 4">
            <a:extLst>
              <a:ext uri="{FF2B5EF4-FFF2-40B4-BE49-F238E27FC236}">
                <a16:creationId xmlns:a16="http://schemas.microsoft.com/office/drawing/2014/main" id="{1B29DAD7-114E-E535-303F-669A4969481B}"/>
              </a:ext>
            </a:extLst>
          </p:cNvPr>
          <p:cNvPicPr>
            <a:picLocks noChangeAspect="1"/>
          </p:cNvPicPr>
          <p:nvPr/>
        </p:nvPicPr>
        <p:blipFill>
          <a:blip r:embed="rId4"/>
          <a:stretch>
            <a:fillRect/>
          </a:stretch>
        </p:blipFill>
        <p:spPr>
          <a:xfrm>
            <a:off x="497986" y="1063495"/>
            <a:ext cx="4467849" cy="2429214"/>
          </a:xfrm>
          <a:prstGeom prst="rect">
            <a:avLst/>
          </a:prstGeom>
        </p:spPr>
      </p:pic>
    </p:spTree>
    <p:extLst>
      <p:ext uri="{BB962C8B-B14F-4D97-AF65-F5344CB8AC3E}">
        <p14:creationId xmlns:p14="http://schemas.microsoft.com/office/powerpoint/2010/main" val="3297752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v2</a:t>
            </a:r>
            <a:r>
              <a:rPr lang="en"/>
              <a:t>(Trello screenshot) </a:t>
            </a:r>
            <a:endParaRPr/>
          </a:p>
        </p:txBody>
      </p:sp>
      <p:pic>
        <p:nvPicPr>
          <p:cNvPr id="4" name="Picture 3">
            <a:extLst>
              <a:ext uri="{FF2B5EF4-FFF2-40B4-BE49-F238E27FC236}">
                <a16:creationId xmlns:a16="http://schemas.microsoft.com/office/drawing/2014/main" id="{3A670FCB-A073-E047-7A8A-3B66F4AB8CB0}"/>
              </a:ext>
            </a:extLst>
          </p:cNvPr>
          <p:cNvPicPr>
            <a:picLocks noChangeAspect="1"/>
          </p:cNvPicPr>
          <p:nvPr/>
        </p:nvPicPr>
        <p:blipFill>
          <a:blip r:embed="rId3"/>
          <a:stretch>
            <a:fillRect/>
          </a:stretch>
        </p:blipFill>
        <p:spPr>
          <a:xfrm>
            <a:off x="201451" y="1421497"/>
            <a:ext cx="8616742" cy="3299555"/>
          </a:xfrm>
          <a:prstGeom prst="rect">
            <a:avLst/>
          </a:prstGeom>
        </p:spPr>
      </p:pic>
    </p:spTree>
    <p:extLst>
      <p:ext uri="{BB962C8B-B14F-4D97-AF65-F5344CB8AC3E}">
        <p14:creationId xmlns:p14="http://schemas.microsoft.com/office/powerpoint/2010/main" val="33360134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2  - Test Plan (?and screenshot)</a:t>
            </a:r>
            <a:endParaRPr/>
          </a:p>
        </p:txBody>
      </p:sp>
      <p:graphicFrame>
        <p:nvGraphicFramePr>
          <p:cNvPr id="79" name="Google Shape;79;p17"/>
          <p:cNvGraphicFramePr/>
          <p:nvPr>
            <p:extLst>
              <p:ext uri="{D42A27DB-BD31-4B8C-83A1-F6EECF244321}">
                <p14:modId xmlns:p14="http://schemas.microsoft.com/office/powerpoint/2010/main" val="3029976754"/>
              </p:ext>
            </p:extLst>
          </p:nvPr>
        </p:nvGraphicFramePr>
        <p:xfrm>
          <a:off x="0" y="3680013"/>
          <a:ext cx="9144000" cy="173730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Input name</a:t>
                      </a:r>
                    </a:p>
                    <a:p>
                      <a:pPr marL="0" lvl="0" indent="0" algn="l" rtl="0">
                        <a:spcBef>
                          <a:spcPts val="0"/>
                        </a:spcBef>
                        <a:spcAft>
                          <a:spcPts val="0"/>
                        </a:spcAft>
                        <a:buNone/>
                      </a:pPr>
                      <a:r>
                        <a:rPr lang="en-NZ" sz="1800"/>
                        <a:t>Input phone number</a:t>
                      </a:r>
                    </a:p>
                    <a:p>
                      <a:pPr marL="0" lvl="0" indent="0" algn="l" rtl="0">
                        <a:spcBef>
                          <a:spcPts val="0"/>
                        </a:spcBef>
                        <a:spcAft>
                          <a:spcPts val="0"/>
                        </a:spcAft>
                        <a:buNone/>
                      </a:pPr>
                      <a:r>
                        <a:rPr lang="en-NZ" sz="1800"/>
                        <a:t>Left Input blank </a:t>
                      </a:r>
                      <a:endParaRPr sz="1800"/>
                    </a:p>
                  </a:txBody>
                  <a:tcPr marL="91425" marR="91425" marT="91425" marB="91425"/>
                </a:tc>
                <a:tc>
                  <a:txBody>
                    <a:bodyPr/>
                    <a:lstStyle/>
                    <a:p>
                      <a:pPr marL="0" lvl="0" indent="0" algn="l" rtl="0">
                        <a:spcBef>
                          <a:spcPts val="0"/>
                        </a:spcBef>
                        <a:spcAft>
                          <a:spcPts val="0"/>
                        </a:spcAft>
                        <a:buNone/>
                      </a:pPr>
                      <a:r>
                        <a:rPr lang="en-NZ" sz="1800"/>
                        <a:t>Printed name correctly</a:t>
                      </a:r>
                    </a:p>
                    <a:p>
                      <a:pPr marL="0" lvl="0" indent="0" algn="l" rtl="0">
                        <a:spcBef>
                          <a:spcPts val="0"/>
                        </a:spcBef>
                        <a:spcAft>
                          <a:spcPts val="0"/>
                        </a:spcAft>
                        <a:buNone/>
                      </a:pPr>
                      <a:r>
                        <a:rPr lang="en-NZ" sz="1800"/>
                        <a:t>Printed phone number</a:t>
                      </a:r>
                    </a:p>
                    <a:p>
                      <a:pPr marL="0" lvl="0" indent="0" algn="l" rtl="0">
                        <a:spcBef>
                          <a:spcPts val="0"/>
                        </a:spcBef>
                        <a:spcAft>
                          <a:spcPts val="0"/>
                        </a:spcAft>
                        <a:buNone/>
                      </a:pPr>
                      <a:r>
                        <a:rPr lang="en-NZ" sz="1800"/>
                        <a:t>Prints “Sorry this cannot be blank”- goes back to input</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A6D401F-478F-5E1D-D606-39D1222BCD74}"/>
              </a:ext>
            </a:extLst>
          </p:cNvPr>
          <p:cNvPicPr>
            <a:picLocks noChangeAspect="1"/>
          </p:cNvPicPr>
          <p:nvPr/>
        </p:nvPicPr>
        <p:blipFill>
          <a:blip r:embed="rId3"/>
          <a:stretch>
            <a:fillRect/>
          </a:stretch>
        </p:blipFill>
        <p:spPr>
          <a:xfrm>
            <a:off x="4324576" y="1555999"/>
            <a:ext cx="4264383" cy="1887112"/>
          </a:xfrm>
          <a:prstGeom prst="rect">
            <a:avLst/>
          </a:prstGeom>
        </p:spPr>
      </p:pic>
      <p:pic>
        <p:nvPicPr>
          <p:cNvPr id="5" name="Picture 4">
            <a:extLst>
              <a:ext uri="{FF2B5EF4-FFF2-40B4-BE49-F238E27FC236}">
                <a16:creationId xmlns:a16="http://schemas.microsoft.com/office/drawing/2014/main" id="{70B79834-216B-D803-471E-25C6D0BB1ED1}"/>
              </a:ext>
            </a:extLst>
          </p:cNvPr>
          <p:cNvPicPr>
            <a:picLocks noChangeAspect="1"/>
          </p:cNvPicPr>
          <p:nvPr/>
        </p:nvPicPr>
        <p:blipFill>
          <a:blip r:embed="rId4"/>
          <a:stretch>
            <a:fillRect/>
          </a:stretch>
        </p:blipFill>
        <p:spPr>
          <a:xfrm>
            <a:off x="1354667" y="978309"/>
            <a:ext cx="2643960" cy="2679291"/>
          </a:xfrm>
          <a:prstGeom prst="rect">
            <a:avLst/>
          </a:prstGeom>
        </p:spPr>
      </p:pic>
    </p:spTree>
    <p:extLst>
      <p:ext uri="{BB962C8B-B14F-4D97-AF65-F5344CB8AC3E}">
        <p14:creationId xmlns:p14="http://schemas.microsoft.com/office/powerpoint/2010/main" val="2672306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v3</a:t>
            </a:r>
            <a:r>
              <a:rPr lang="en"/>
              <a:t>(Trello screenshot) </a:t>
            </a:r>
            <a:endParaRPr/>
          </a:p>
        </p:txBody>
      </p:sp>
      <p:pic>
        <p:nvPicPr>
          <p:cNvPr id="3" name="Picture 2">
            <a:extLst>
              <a:ext uri="{FF2B5EF4-FFF2-40B4-BE49-F238E27FC236}">
                <a16:creationId xmlns:a16="http://schemas.microsoft.com/office/drawing/2014/main" id="{6FF4E2C1-CB34-8EAE-39FA-74CBDB032318}"/>
              </a:ext>
            </a:extLst>
          </p:cNvPr>
          <p:cNvPicPr>
            <a:picLocks noChangeAspect="1"/>
          </p:cNvPicPr>
          <p:nvPr/>
        </p:nvPicPr>
        <p:blipFill>
          <a:blip r:embed="rId3"/>
          <a:stretch>
            <a:fillRect/>
          </a:stretch>
        </p:blipFill>
        <p:spPr>
          <a:xfrm>
            <a:off x="768897" y="1324953"/>
            <a:ext cx="7335274" cy="3667637"/>
          </a:xfrm>
          <a:prstGeom prst="rect">
            <a:avLst/>
          </a:prstGeom>
        </p:spPr>
      </p:pic>
    </p:spTree>
    <p:extLst>
      <p:ext uri="{BB962C8B-B14F-4D97-AF65-F5344CB8AC3E}">
        <p14:creationId xmlns:p14="http://schemas.microsoft.com/office/powerpoint/2010/main" val="1644523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3  - Test Plan (?and screenshot)</a:t>
            </a:r>
            <a:endParaRPr/>
          </a:p>
        </p:txBody>
      </p:sp>
      <p:graphicFrame>
        <p:nvGraphicFramePr>
          <p:cNvPr id="79" name="Google Shape;79;p17"/>
          <p:cNvGraphicFramePr/>
          <p:nvPr>
            <p:extLst>
              <p:ext uri="{D42A27DB-BD31-4B8C-83A1-F6EECF244321}">
                <p14:modId xmlns:p14="http://schemas.microsoft.com/office/powerpoint/2010/main" val="3715403007"/>
              </p:ext>
            </p:extLst>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a:t>Input name</a:t>
                      </a:r>
                    </a:p>
                    <a:p>
                      <a:pPr marL="0" lvl="0" indent="0" algn="l" rtl="0">
                        <a:spcBef>
                          <a:spcPts val="0"/>
                        </a:spcBef>
                        <a:spcAft>
                          <a:spcPts val="0"/>
                        </a:spcAft>
                        <a:buNone/>
                      </a:pPr>
                      <a:r>
                        <a:rPr lang="en-NZ" sz="1600"/>
                        <a:t>Input phone number</a:t>
                      </a:r>
                    </a:p>
                    <a:p>
                      <a:pPr marL="0" lvl="0" indent="0" algn="l" rtl="0">
                        <a:spcBef>
                          <a:spcPts val="0"/>
                        </a:spcBef>
                        <a:spcAft>
                          <a:spcPts val="0"/>
                        </a:spcAft>
                        <a:buNone/>
                      </a:pPr>
                      <a:r>
                        <a:rPr lang="en-NZ" sz="1600"/>
                        <a:t>Left Input blank </a:t>
                      </a:r>
                      <a:endParaRPr sz="1600"/>
                    </a:p>
                  </a:txBody>
                  <a:tcPr marL="91425" marR="91425" marT="91425" marB="91425"/>
                </a:tc>
                <a:tc>
                  <a:txBody>
                    <a:bodyPr/>
                    <a:lstStyle/>
                    <a:p>
                      <a:pPr marL="0" lvl="0" indent="0" algn="l" rtl="0">
                        <a:spcBef>
                          <a:spcPts val="0"/>
                        </a:spcBef>
                        <a:spcAft>
                          <a:spcPts val="0"/>
                        </a:spcAft>
                        <a:buNone/>
                      </a:pPr>
                      <a:r>
                        <a:rPr lang="en-NZ" sz="1600"/>
                        <a:t>Printed name correctly</a:t>
                      </a:r>
                    </a:p>
                    <a:p>
                      <a:pPr marL="0" lvl="0" indent="0" algn="l" rtl="0">
                        <a:spcBef>
                          <a:spcPts val="0"/>
                        </a:spcBef>
                        <a:spcAft>
                          <a:spcPts val="0"/>
                        </a:spcAft>
                        <a:buNone/>
                      </a:pPr>
                      <a:r>
                        <a:rPr lang="en-NZ" sz="1600"/>
                        <a:t>Printed phone number</a:t>
                      </a:r>
                    </a:p>
                    <a:p>
                      <a:pPr marL="0" lvl="0" indent="0" algn="l" rtl="0">
                        <a:spcBef>
                          <a:spcPts val="0"/>
                        </a:spcBef>
                        <a:spcAft>
                          <a:spcPts val="0"/>
                        </a:spcAft>
                        <a:buNone/>
                      </a:pPr>
                      <a:r>
                        <a:rPr lang="en-NZ" sz="1600"/>
                        <a:t>Prints “Sorry this cannot be blank”- goes back to input</a:t>
                      </a:r>
                      <a:endParaRPr sz="160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7C1403D1-3738-4159-72E1-2CCBF4B176E4}"/>
              </a:ext>
            </a:extLst>
          </p:cNvPr>
          <p:cNvPicPr>
            <a:picLocks noChangeAspect="1"/>
          </p:cNvPicPr>
          <p:nvPr/>
        </p:nvPicPr>
        <p:blipFill>
          <a:blip r:embed="rId3"/>
          <a:stretch>
            <a:fillRect/>
          </a:stretch>
        </p:blipFill>
        <p:spPr>
          <a:xfrm>
            <a:off x="4218403" y="1463487"/>
            <a:ext cx="4632798" cy="1737300"/>
          </a:xfrm>
          <a:prstGeom prst="rect">
            <a:avLst/>
          </a:prstGeom>
        </p:spPr>
      </p:pic>
      <p:pic>
        <p:nvPicPr>
          <p:cNvPr id="7" name="Picture 6">
            <a:extLst>
              <a:ext uri="{FF2B5EF4-FFF2-40B4-BE49-F238E27FC236}">
                <a16:creationId xmlns:a16="http://schemas.microsoft.com/office/drawing/2014/main" id="{461D2A96-5A84-9AE0-D912-F90CCA75FE87}"/>
              </a:ext>
            </a:extLst>
          </p:cNvPr>
          <p:cNvPicPr>
            <a:picLocks noChangeAspect="1"/>
          </p:cNvPicPr>
          <p:nvPr/>
        </p:nvPicPr>
        <p:blipFill>
          <a:blip r:embed="rId4"/>
          <a:stretch>
            <a:fillRect/>
          </a:stretch>
        </p:blipFill>
        <p:spPr>
          <a:xfrm>
            <a:off x="1682705" y="1463487"/>
            <a:ext cx="2391308" cy="2131384"/>
          </a:xfrm>
          <a:prstGeom prst="rect">
            <a:avLst/>
          </a:prstGeom>
        </p:spPr>
      </p:pic>
    </p:spTree>
    <p:extLst>
      <p:ext uri="{BB962C8B-B14F-4D97-AF65-F5344CB8AC3E}">
        <p14:creationId xmlns:p14="http://schemas.microsoft.com/office/powerpoint/2010/main" val="1512589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v4</a:t>
            </a:r>
            <a:r>
              <a:rPr lang="en"/>
              <a:t>(Trello screenshot) </a:t>
            </a:r>
            <a:endParaRPr/>
          </a:p>
        </p:txBody>
      </p:sp>
      <p:pic>
        <p:nvPicPr>
          <p:cNvPr id="4" name="Picture 3">
            <a:extLst>
              <a:ext uri="{FF2B5EF4-FFF2-40B4-BE49-F238E27FC236}">
                <a16:creationId xmlns:a16="http://schemas.microsoft.com/office/drawing/2014/main" id="{3FF6D408-732A-7984-3A25-EE54457787A5}"/>
              </a:ext>
            </a:extLst>
          </p:cNvPr>
          <p:cNvPicPr>
            <a:picLocks noChangeAspect="1"/>
          </p:cNvPicPr>
          <p:nvPr/>
        </p:nvPicPr>
        <p:blipFill>
          <a:blip r:embed="rId3"/>
          <a:stretch>
            <a:fillRect/>
          </a:stretch>
        </p:blipFill>
        <p:spPr>
          <a:xfrm>
            <a:off x="485422" y="1488963"/>
            <a:ext cx="7981244" cy="3142712"/>
          </a:xfrm>
          <a:prstGeom prst="rect">
            <a:avLst/>
          </a:prstGeom>
        </p:spPr>
      </p:pic>
    </p:spTree>
    <p:extLst>
      <p:ext uri="{BB962C8B-B14F-4D97-AF65-F5344CB8AC3E}">
        <p14:creationId xmlns:p14="http://schemas.microsoft.com/office/powerpoint/2010/main" val="25397571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4  - Test Plan (?and screenshot)</a:t>
            </a:r>
            <a:endParaRPr/>
          </a:p>
        </p:txBody>
      </p:sp>
      <p:graphicFrame>
        <p:nvGraphicFramePr>
          <p:cNvPr id="79" name="Google Shape;79;p17"/>
          <p:cNvGraphicFramePr/>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a:t>Input name</a:t>
                      </a:r>
                    </a:p>
                    <a:p>
                      <a:pPr marL="0" lvl="0" indent="0" algn="l" rtl="0">
                        <a:spcBef>
                          <a:spcPts val="0"/>
                        </a:spcBef>
                        <a:spcAft>
                          <a:spcPts val="0"/>
                        </a:spcAft>
                        <a:buNone/>
                      </a:pPr>
                      <a:r>
                        <a:rPr lang="en-NZ" sz="1600"/>
                        <a:t>Input phone number</a:t>
                      </a:r>
                    </a:p>
                    <a:p>
                      <a:pPr marL="0" lvl="0" indent="0" algn="l" rtl="0">
                        <a:spcBef>
                          <a:spcPts val="0"/>
                        </a:spcBef>
                        <a:spcAft>
                          <a:spcPts val="0"/>
                        </a:spcAft>
                        <a:buNone/>
                      </a:pPr>
                      <a:r>
                        <a:rPr lang="en-NZ" sz="1600"/>
                        <a:t>Left Input blank </a:t>
                      </a:r>
                      <a:endParaRPr sz="1600"/>
                    </a:p>
                  </a:txBody>
                  <a:tcPr marL="91425" marR="91425" marT="91425" marB="91425"/>
                </a:tc>
                <a:tc>
                  <a:txBody>
                    <a:bodyPr/>
                    <a:lstStyle/>
                    <a:p>
                      <a:pPr marL="0" lvl="0" indent="0" algn="l" rtl="0">
                        <a:spcBef>
                          <a:spcPts val="0"/>
                        </a:spcBef>
                        <a:spcAft>
                          <a:spcPts val="0"/>
                        </a:spcAft>
                        <a:buNone/>
                      </a:pPr>
                      <a:r>
                        <a:rPr lang="en-NZ" sz="1600"/>
                        <a:t>Printed name correctly</a:t>
                      </a:r>
                    </a:p>
                    <a:p>
                      <a:pPr marL="0" lvl="0" indent="0" algn="l" rtl="0">
                        <a:spcBef>
                          <a:spcPts val="0"/>
                        </a:spcBef>
                        <a:spcAft>
                          <a:spcPts val="0"/>
                        </a:spcAft>
                        <a:buNone/>
                      </a:pPr>
                      <a:r>
                        <a:rPr lang="en-NZ" sz="1600"/>
                        <a:t>Printed phone number</a:t>
                      </a:r>
                    </a:p>
                    <a:p>
                      <a:pPr marL="0" lvl="0" indent="0" algn="l" rtl="0">
                        <a:spcBef>
                          <a:spcPts val="0"/>
                        </a:spcBef>
                        <a:spcAft>
                          <a:spcPts val="0"/>
                        </a:spcAft>
                        <a:buNone/>
                      </a:pPr>
                      <a:r>
                        <a:rPr lang="en-NZ" sz="1600"/>
                        <a:t>Prints “Sorry this cannot be blank”- goes back to input</a:t>
                      </a:r>
                      <a:endParaRPr sz="1600"/>
                    </a:p>
                  </a:txBody>
                  <a:tcPr marL="91425" marR="91425" marT="91425" marB="91425"/>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7406C0BC-63D4-0C69-2C4C-F00782B701C5}"/>
              </a:ext>
            </a:extLst>
          </p:cNvPr>
          <p:cNvPicPr>
            <a:picLocks noChangeAspect="1"/>
          </p:cNvPicPr>
          <p:nvPr/>
        </p:nvPicPr>
        <p:blipFill>
          <a:blip r:embed="rId3"/>
          <a:stretch>
            <a:fillRect/>
          </a:stretch>
        </p:blipFill>
        <p:spPr>
          <a:xfrm>
            <a:off x="2362053" y="1240719"/>
            <a:ext cx="1946507" cy="2439293"/>
          </a:xfrm>
          <a:prstGeom prst="rect">
            <a:avLst/>
          </a:prstGeom>
        </p:spPr>
      </p:pic>
      <p:pic>
        <p:nvPicPr>
          <p:cNvPr id="5" name="Picture 4">
            <a:extLst>
              <a:ext uri="{FF2B5EF4-FFF2-40B4-BE49-F238E27FC236}">
                <a16:creationId xmlns:a16="http://schemas.microsoft.com/office/drawing/2014/main" id="{C7E5B34C-35F9-CE9D-BE9C-8CBBFE2E7985}"/>
              </a:ext>
            </a:extLst>
          </p:cNvPr>
          <p:cNvPicPr>
            <a:picLocks noChangeAspect="1"/>
          </p:cNvPicPr>
          <p:nvPr/>
        </p:nvPicPr>
        <p:blipFill>
          <a:blip r:embed="rId4"/>
          <a:stretch>
            <a:fillRect/>
          </a:stretch>
        </p:blipFill>
        <p:spPr>
          <a:xfrm>
            <a:off x="5035534" y="1240720"/>
            <a:ext cx="4049680" cy="1457324"/>
          </a:xfrm>
          <a:prstGeom prst="rect">
            <a:avLst/>
          </a:prstGeom>
        </p:spPr>
      </p:pic>
    </p:spTree>
    <p:extLst>
      <p:ext uri="{BB962C8B-B14F-4D97-AF65-F5344CB8AC3E}">
        <p14:creationId xmlns:p14="http://schemas.microsoft.com/office/powerpoint/2010/main" val="4020036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v1 (Trello screenshot)</a:t>
            </a:r>
            <a:endParaRPr/>
          </a:p>
        </p:txBody>
      </p:sp>
      <p:pic>
        <p:nvPicPr>
          <p:cNvPr id="3" name="Picture 2">
            <a:extLst>
              <a:ext uri="{FF2B5EF4-FFF2-40B4-BE49-F238E27FC236}">
                <a16:creationId xmlns:a16="http://schemas.microsoft.com/office/drawing/2014/main" id="{2B2A7408-DD6C-8A03-D8BB-B9A6ECFC4988}"/>
              </a:ext>
            </a:extLst>
          </p:cNvPr>
          <p:cNvPicPr>
            <a:picLocks noChangeAspect="1"/>
          </p:cNvPicPr>
          <p:nvPr/>
        </p:nvPicPr>
        <p:blipFill>
          <a:blip r:embed="rId3"/>
          <a:stretch>
            <a:fillRect/>
          </a:stretch>
        </p:blipFill>
        <p:spPr>
          <a:xfrm>
            <a:off x="0" y="997547"/>
            <a:ext cx="9144000" cy="3700928"/>
          </a:xfrm>
          <a:prstGeom prst="rect">
            <a:avLst/>
          </a:prstGeom>
        </p:spPr>
      </p:pic>
    </p:spTree>
    <p:extLst>
      <p:ext uri="{BB962C8B-B14F-4D97-AF65-F5344CB8AC3E}">
        <p14:creationId xmlns:p14="http://schemas.microsoft.com/office/powerpoint/2010/main" val="3721456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Relevant Implications</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You must have at least 3. You can have more if you feel you need to consider more.</a:t>
            </a:r>
            <a:endParaRPr lang="en-NZ"/>
          </a:p>
        </p:txBody>
      </p:sp>
    </p:spTree>
    <p:extLst>
      <p:ext uri="{BB962C8B-B14F-4D97-AF65-F5344CB8AC3E}">
        <p14:creationId xmlns:p14="http://schemas.microsoft.com/office/powerpoint/2010/main" val="16789743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 Test Plan (?and screenshot)</a:t>
            </a:r>
            <a:endParaRPr/>
          </a:p>
        </p:txBody>
      </p:sp>
      <p:graphicFrame>
        <p:nvGraphicFramePr>
          <p:cNvPr id="79" name="Google Shape;79;p17"/>
          <p:cNvGraphicFramePr/>
          <p:nvPr>
            <p:extLst>
              <p:ext uri="{D42A27DB-BD31-4B8C-83A1-F6EECF244321}">
                <p14:modId xmlns:p14="http://schemas.microsoft.com/office/powerpoint/2010/main" val="42832587"/>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B907D04A-F1CF-1A4D-33CF-9A7687A238C9}"/>
              </a:ext>
            </a:extLst>
          </p:cNvPr>
          <p:cNvPicPr>
            <a:picLocks noChangeAspect="1"/>
          </p:cNvPicPr>
          <p:nvPr/>
        </p:nvPicPr>
        <p:blipFill>
          <a:blip r:embed="rId3"/>
          <a:stretch>
            <a:fillRect/>
          </a:stretch>
        </p:blipFill>
        <p:spPr>
          <a:xfrm>
            <a:off x="970845" y="961280"/>
            <a:ext cx="2306492" cy="2312498"/>
          </a:xfrm>
          <a:prstGeom prst="rect">
            <a:avLst/>
          </a:prstGeom>
        </p:spPr>
      </p:pic>
      <p:pic>
        <p:nvPicPr>
          <p:cNvPr id="5" name="Picture 4">
            <a:extLst>
              <a:ext uri="{FF2B5EF4-FFF2-40B4-BE49-F238E27FC236}">
                <a16:creationId xmlns:a16="http://schemas.microsoft.com/office/drawing/2014/main" id="{F96353B9-D414-B029-ADD9-93E5BB2496C3}"/>
              </a:ext>
            </a:extLst>
          </p:cNvPr>
          <p:cNvPicPr>
            <a:picLocks noChangeAspect="1"/>
          </p:cNvPicPr>
          <p:nvPr/>
        </p:nvPicPr>
        <p:blipFill>
          <a:blip r:embed="rId4"/>
          <a:stretch>
            <a:fillRect/>
          </a:stretch>
        </p:blipFill>
        <p:spPr>
          <a:xfrm>
            <a:off x="4345674" y="1061704"/>
            <a:ext cx="3187990" cy="2212074"/>
          </a:xfrm>
          <a:prstGeom prst="rect">
            <a:avLst/>
          </a:prstGeom>
        </p:spPr>
      </p:pic>
    </p:spTree>
    <p:extLst>
      <p:ext uri="{BB962C8B-B14F-4D97-AF65-F5344CB8AC3E}">
        <p14:creationId xmlns:p14="http://schemas.microsoft.com/office/powerpoint/2010/main" val="1404000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v2 (Trello screenshot)</a:t>
            </a:r>
            <a:endParaRPr/>
          </a:p>
        </p:txBody>
      </p:sp>
      <p:pic>
        <p:nvPicPr>
          <p:cNvPr id="4" name="Picture 3">
            <a:extLst>
              <a:ext uri="{FF2B5EF4-FFF2-40B4-BE49-F238E27FC236}">
                <a16:creationId xmlns:a16="http://schemas.microsoft.com/office/drawing/2014/main" id="{543E0D24-534C-5D29-F037-7149FEBA0783}"/>
              </a:ext>
            </a:extLst>
          </p:cNvPr>
          <p:cNvPicPr>
            <a:picLocks noChangeAspect="1"/>
          </p:cNvPicPr>
          <p:nvPr/>
        </p:nvPicPr>
        <p:blipFill>
          <a:blip r:embed="rId3"/>
          <a:stretch>
            <a:fillRect/>
          </a:stretch>
        </p:blipFill>
        <p:spPr>
          <a:xfrm>
            <a:off x="0" y="1080782"/>
            <a:ext cx="9144000" cy="2981935"/>
          </a:xfrm>
          <a:prstGeom prst="rect">
            <a:avLst/>
          </a:prstGeom>
        </p:spPr>
      </p:pic>
    </p:spTree>
    <p:extLst>
      <p:ext uri="{BB962C8B-B14F-4D97-AF65-F5344CB8AC3E}">
        <p14:creationId xmlns:p14="http://schemas.microsoft.com/office/powerpoint/2010/main" val="2093692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version 2  - Test Plan (?and screenshot)</a:t>
            </a:r>
            <a:endParaRPr/>
          </a:p>
        </p:txBody>
      </p:sp>
      <p:graphicFrame>
        <p:nvGraphicFramePr>
          <p:cNvPr id="79" name="Google Shape;79;p17"/>
          <p:cNvGraphicFramePr/>
          <p:nvPr>
            <p:extLst>
              <p:ext uri="{D42A27DB-BD31-4B8C-83A1-F6EECF244321}">
                <p14:modId xmlns:p14="http://schemas.microsoft.com/office/powerpoint/2010/main" val="3837712529"/>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a:t>Test Case: Test after making into function</a:t>
                      </a:r>
                      <a:endParaRPr sz="16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F76A891-A6DA-B349-9C55-78F772FA4657}"/>
              </a:ext>
            </a:extLst>
          </p:cNvPr>
          <p:cNvPicPr>
            <a:picLocks noChangeAspect="1"/>
          </p:cNvPicPr>
          <p:nvPr/>
        </p:nvPicPr>
        <p:blipFill>
          <a:blip r:embed="rId3"/>
          <a:stretch>
            <a:fillRect/>
          </a:stretch>
        </p:blipFill>
        <p:spPr>
          <a:xfrm>
            <a:off x="795268" y="840970"/>
            <a:ext cx="2413171" cy="2212074"/>
          </a:xfrm>
          <a:prstGeom prst="rect">
            <a:avLst/>
          </a:prstGeom>
        </p:spPr>
      </p:pic>
      <p:pic>
        <p:nvPicPr>
          <p:cNvPr id="7" name="Picture 6">
            <a:extLst>
              <a:ext uri="{FF2B5EF4-FFF2-40B4-BE49-F238E27FC236}">
                <a16:creationId xmlns:a16="http://schemas.microsoft.com/office/drawing/2014/main" id="{DB914C5E-EDBC-EC98-4860-D3811FA10BE0}"/>
              </a:ext>
            </a:extLst>
          </p:cNvPr>
          <p:cNvPicPr>
            <a:picLocks noChangeAspect="1"/>
          </p:cNvPicPr>
          <p:nvPr/>
        </p:nvPicPr>
        <p:blipFill>
          <a:blip r:embed="rId4"/>
          <a:stretch>
            <a:fillRect/>
          </a:stretch>
        </p:blipFill>
        <p:spPr>
          <a:xfrm>
            <a:off x="3918983" y="983116"/>
            <a:ext cx="3454940" cy="2212074"/>
          </a:xfrm>
          <a:prstGeom prst="rect">
            <a:avLst/>
          </a:prstGeom>
        </p:spPr>
      </p:pic>
    </p:spTree>
    <p:extLst>
      <p:ext uri="{BB962C8B-B14F-4D97-AF65-F5344CB8AC3E}">
        <p14:creationId xmlns:p14="http://schemas.microsoft.com/office/powerpoint/2010/main" val="3006177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v3 (Trello screenshot)</a:t>
            </a:r>
            <a:endParaRPr/>
          </a:p>
        </p:txBody>
      </p:sp>
      <p:pic>
        <p:nvPicPr>
          <p:cNvPr id="3" name="Picture 2">
            <a:extLst>
              <a:ext uri="{FF2B5EF4-FFF2-40B4-BE49-F238E27FC236}">
                <a16:creationId xmlns:a16="http://schemas.microsoft.com/office/drawing/2014/main" id="{E596B2C0-2D0D-1C10-0DD8-81634D037C18}"/>
              </a:ext>
            </a:extLst>
          </p:cNvPr>
          <p:cNvPicPr>
            <a:picLocks noChangeAspect="1"/>
          </p:cNvPicPr>
          <p:nvPr/>
        </p:nvPicPr>
        <p:blipFill>
          <a:blip r:embed="rId3"/>
          <a:stretch>
            <a:fillRect/>
          </a:stretch>
        </p:blipFill>
        <p:spPr>
          <a:xfrm>
            <a:off x="0" y="911250"/>
            <a:ext cx="9144000" cy="3321000"/>
          </a:xfrm>
          <a:prstGeom prst="rect">
            <a:avLst/>
          </a:prstGeom>
        </p:spPr>
      </p:pic>
    </p:spTree>
    <p:extLst>
      <p:ext uri="{BB962C8B-B14F-4D97-AF65-F5344CB8AC3E}">
        <p14:creationId xmlns:p14="http://schemas.microsoft.com/office/powerpoint/2010/main" val="2395594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version 3  - Test Plan (?and screenshot)</a:t>
            </a:r>
            <a:endParaRPr/>
          </a:p>
        </p:txBody>
      </p:sp>
      <p:graphicFrame>
        <p:nvGraphicFramePr>
          <p:cNvPr id="79" name="Google Shape;79;p17"/>
          <p:cNvGraphicFramePr/>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a:t>Test Case: Test after making into function</a:t>
                      </a:r>
                      <a:endParaRPr sz="16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2FA1C00D-41F0-43B2-E91A-B01525B02C8A}"/>
              </a:ext>
            </a:extLst>
          </p:cNvPr>
          <p:cNvPicPr>
            <a:picLocks noChangeAspect="1"/>
          </p:cNvPicPr>
          <p:nvPr/>
        </p:nvPicPr>
        <p:blipFill>
          <a:blip r:embed="rId3"/>
          <a:stretch>
            <a:fillRect/>
          </a:stretch>
        </p:blipFill>
        <p:spPr>
          <a:xfrm>
            <a:off x="4709922" y="1862666"/>
            <a:ext cx="4122378" cy="1241535"/>
          </a:xfrm>
          <a:prstGeom prst="rect">
            <a:avLst/>
          </a:prstGeom>
        </p:spPr>
      </p:pic>
      <p:pic>
        <p:nvPicPr>
          <p:cNvPr id="6" name="Picture 5">
            <a:extLst>
              <a:ext uri="{FF2B5EF4-FFF2-40B4-BE49-F238E27FC236}">
                <a16:creationId xmlns:a16="http://schemas.microsoft.com/office/drawing/2014/main" id="{1464DB38-35FC-D454-5180-DFC360D45C99}"/>
              </a:ext>
            </a:extLst>
          </p:cNvPr>
          <p:cNvPicPr>
            <a:picLocks noChangeAspect="1"/>
          </p:cNvPicPr>
          <p:nvPr/>
        </p:nvPicPr>
        <p:blipFill>
          <a:blip r:embed="rId4"/>
          <a:stretch>
            <a:fillRect/>
          </a:stretch>
        </p:blipFill>
        <p:spPr>
          <a:xfrm>
            <a:off x="1038579" y="719330"/>
            <a:ext cx="2661723" cy="2535275"/>
          </a:xfrm>
          <a:prstGeom prst="rect">
            <a:avLst/>
          </a:prstGeom>
        </p:spPr>
      </p:pic>
    </p:spTree>
    <p:extLst>
      <p:ext uri="{BB962C8B-B14F-4D97-AF65-F5344CB8AC3E}">
        <p14:creationId xmlns:p14="http://schemas.microsoft.com/office/powerpoint/2010/main" val="24685423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v1 (Trello screenshot)</a:t>
            </a:r>
            <a:endParaRPr/>
          </a:p>
        </p:txBody>
      </p:sp>
      <p:pic>
        <p:nvPicPr>
          <p:cNvPr id="3" name="Picture 2">
            <a:extLst>
              <a:ext uri="{FF2B5EF4-FFF2-40B4-BE49-F238E27FC236}">
                <a16:creationId xmlns:a16="http://schemas.microsoft.com/office/drawing/2014/main" id="{B64A1632-3E04-BF13-4EFE-1133A47CF795}"/>
              </a:ext>
            </a:extLst>
          </p:cNvPr>
          <p:cNvPicPr>
            <a:picLocks noChangeAspect="1"/>
          </p:cNvPicPr>
          <p:nvPr/>
        </p:nvPicPr>
        <p:blipFill>
          <a:blip r:embed="rId3"/>
          <a:stretch>
            <a:fillRect/>
          </a:stretch>
        </p:blipFill>
        <p:spPr>
          <a:xfrm>
            <a:off x="0" y="1135413"/>
            <a:ext cx="9144000" cy="2872673"/>
          </a:xfrm>
          <a:prstGeom prst="rect">
            <a:avLst/>
          </a:prstGeom>
        </p:spPr>
      </p:pic>
    </p:spTree>
    <p:extLst>
      <p:ext uri="{BB962C8B-B14F-4D97-AF65-F5344CB8AC3E}">
        <p14:creationId xmlns:p14="http://schemas.microsoft.com/office/powerpoint/2010/main" val="18447601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v1 - Test Plan ( screenshot)</a:t>
            </a:r>
            <a:endParaRPr/>
          </a:p>
        </p:txBody>
      </p:sp>
      <p:graphicFrame>
        <p:nvGraphicFramePr>
          <p:cNvPr id="79" name="Google Shape;79;p17"/>
          <p:cNvGraphicFramePr/>
          <p:nvPr>
            <p:extLst>
              <p:ext uri="{D42A27DB-BD31-4B8C-83A1-F6EECF244321}">
                <p14:modId xmlns:p14="http://schemas.microsoft.com/office/powerpoint/2010/main" val="4126789316"/>
              </p:ext>
            </p:extLst>
          </p:nvPr>
        </p:nvGraphicFramePr>
        <p:xfrm>
          <a:off x="122831" y="4101237"/>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file</a:t>
                      </a:r>
                      <a:endParaRPr sz="1800"/>
                    </a:p>
                  </a:txBody>
                  <a:tcPr marL="91425" marR="91425" marT="91425" marB="91425"/>
                </a:tc>
                <a:tc>
                  <a:txBody>
                    <a:bodyPr/>
                    <a:lstStyle/>
                    <a:p>
                      <a:pPr marL="0" lvl="0" indent="0" algn="l" rtl="0">
                        <a:spcBef>
                          <a:spcPts val="0"/>
                        </a:spcBef>
                        <a:spcAft>
                          <a:spcPts val="0"/>
                        </a:spcAft>
                        <a:buNone/>
                      </a:pPr>
                      <a:r>
                        <a:rPr lang="en-NZ" sz="1800"/>
                        <a:t>Printed a list with index number, pizzas and prices</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DC65C82-195F-A918-3C78-EBCDE11BA8E8}"/>
              </a:ext>
            </a:extLst>
          </p:cNvPr>
          <p:cNvPicPr>
            <a:picLocks noChangeAspect="1"/>
          </p:cNvPicPr>
          <p:nvPr/>
        </p:nvPicPr>
        <p:blipFill>
          <a:blip r:embed="rId3"/>
          <a:stretch>
            <a:fillRect/>
          </a:stretch>
        </p:blipFill>
        <p:spPr>
          <a:xfrm>
            <a:off x="1849120" y="1001292"/>
            <a:ext cx="4843718" cy="1058047"/>
          </a:xfrm>
          <a:prstGeom prst="rect">
            <a:avLst/>
          </a:prstGeom>
        </p:spPr>
      </p:pic>
      <p:pic>
        <p:nvPicPr>
          <p:cNvPr id="5" name="Picture 4">
            <a:extLst>
              <a:ext uri="{FF2B5EF4-FFF2-40B4-BE49-F238E27FC236}">
                <a16:creationId xmlns:a16="http://schemas.microsoft.com/office/drawing/2014/main" id="{64465F3A-E465-E0A3-C973-DC9A3CF5CFBE}"/>
              </a:ext>
            </a:extLst>
          </p:cNvPr>
          <p:cNvPicPr>
            <a:picLocks noChangeAspect="1"/>
          </p:cNvPicPr>
          <p:nvPr/>
        </p:nvPicPr>
        <p:blipFill>
          <a:blip r:embed="rId4"/>
          <a:stretch>
            <a:fillRect/>
          </a:stretch>
        </p:blipFill>
        <p:spPr>
          <a:xfrm>
            <a:off x="1564640" y="2204267"/>
            <a:ext cx="6341441" cy="1759789"/>
          </a:xfrm>
          <a:prstGeom prst="rect">
            <a:avLst/>
          </a:prstGeom>
        </p:spPr>
      </p:pic>
    </p:spTree>
    <p:extLst>
      <p:ext uri="{BB962C8B-B14F-4D97-AF65-F5344CB8AC3E}">
        <p14:creationId xmlns:p14="http://schemas.microsoft.com/office/powerpoint/2010/main" val="3724268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v2 (Trello screenshot)</a:t>
            </a:r>
            <a:endParaRPr/>
          </a:p>
        </p:txBody>
      </p:sp>
      <p:pic>
        <p:nvPicPr>
          <p:cNvPr id="2" name="Picture 1">
            <a:extLst>
              <a:ext uri="{FF2B5EF4-FFF2-40B4-BE49-F238E27FC236}">
                <a16:creationId xmlns:a16="http://schemas.microsoft.com/office/drawing/2014/main" id="{EA23CB3D-0642-32F6-DFA4-69345BE537BB}"/>
              </a:ext>
            </a:extLst>
          </p:cNvPr>
          <p:cNvPicPr>
            <a:picLocks noChangeAspect="1"/>
          </p:cNvPicPr>
          <p:nvPr/>
        </p:nvPicPr>
        <p:blipFill>
          <a:blip r:embed="rId3"/>
          <a:stretch>
            <a:fillRect/>
          </a:stretch>
        </p:blipFill>
        <p:spPr>
          <a:xfrm>
            <a:off x="0" y="1421350"/>
            <a:ext cx="9144000" cy="2029326"/>
          </a:xfrm>
          <a:prstGeom prst="rect">
            <a:avLst/>
          </a:prstGeom>
        </p:spPr>
      </p:pic>
    </p:spTree>
    <p:extLst>
      <p:ext uri="{BB962C8B-B14F-4D97-AF65-F5344CB8AC3E}">
        <p14:creationId xmlns:p14="http://schemas.microsoft.com/office/powerpoint/2010/main" val="1016077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v2 Intergration - Test Plan ( screenshot)</a:t>
            </a:r>
            <a:endParaRPr/>
          </a:p>
        </p:txBody>
      </p:sp>
      <p:graphicFrame>
        <p:nvGraphicFramePr>
          <p:cNvPr id="79" name="Google Shape;79;p17"/>
          <p:cNvGraphicFramePr/>
          <p:nvPr>
            <p:extLst>
              <p:ext uri="{D42A27DB-BD31-4B8C-83A1-F6EECF244321}">
                <p14:modId xmlns:p14="http://schemas.microsoft.com/office/powerpoint/2010/main" val="150723735"/>
              </p:ext>
            </p:extLst>
          </p:nvPr>
        </p:nvGraphicFramePr>
        <p:xfrm>
          <a:off x="122830" y="3234789"/>
          <a:ext cx="8520600" cy="1908711"/>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628581">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file</a:t>
                      </a:r>
                      <a:endParaRPr sz="1800"/>
                    </a:p>
                  </a:txBody>
                  <a:tcPr marL="91425" marR="91425" marT="91425" marB="91425"/>
                </a:tc>
                <a:tc>
                  <a:txBody>
                    <a:bodyPr/>
                    <a:lstStyle/>
                    <a:p>
                      <a:pPr marL="0" lvl="0" indent="0" algn="l" rtl="0">
                        <a:spcBef>
                          <a:spcPts val="0"/>
                        </a:spcBef>
                        <a:spcAft>
                          <a:spcPts val="0"/>
                        </a:spcAft>
                        <a:buNone/>
                      </a:pPr>
                      <a:r>
                        <a:rPr lang="en-NZ" sz="1800"/>
                        <a:t>Printed a list with index number, pizzas and prices with price formatted to 2</a:t>
                      </a:r>
                    </a:p>
                    <a:p>
                      <a:pPr marL="0" lvl="0" indent="0" algn="l" rtl="0">
                        <a:spcBef>
                          <a:spcPts val="0"/>
                        </a:spcBef>
                        <a:spcAft>
                          <a:spcPts val="0"/>
                        </a:spcAft>
                        <a:buNone/>
                      </a:pPr>
                      <a:r>
                        <a:rPr lang="en-NZ" sz="1800"/>
                        <a:t>decimal places and dollar sign. Menu starts at 1</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E708AA4A-311D-750B-3F56-A7984961836D}"/>
              </a:ext>
            </a:extLst>
          </p:cNvPr>
          <p:cNvPicPr>
            <a:picLocks noChangeAspect="1"/>
          </p:cNvPicPr>
          <p:nvPr/>
        </p:nvPicPr>
        <p:blipFill>
          <a:blip r:embed="rId3"/>
          <a:stretch>
            <a:fillRect/>
          </a:stretch>
        </p:blipFill>
        <p:spPr>
          <a:xfrm>
            <a:off x="5081550" y="1017725"/>
            <a:ext cx="3287679" cy="2153715"/>
          </a:xfrm>
          <a:prstGeom prst="rect">
            <a:avLst/>
          </a:prstGeom>
        </p:spPr>
      </p:pic>
      <p:pic>
        <p:nvPicPr>
          <p:cNvPr id="5" name="Picture 4">
            <a:extLst>
              <a:ext uri="{FF2B5EF4-FFF2-40B4-BE49-F238E27FC236}">
                <a16:creationId xmlns:a16="http://schemas.microsoft.com/office/drawing/2014/main" id="{96EFB8A0-E5C4-3A51-9464-AF0E041B5A38}"/>
              </a:ext>
            </a:extLst>
          </p:cNvPr>
          <p:cNvPicPr>
            <a:picLocks noChangeAspect="1"/>
          </p:cNvPicPr>
          <p:nvPr/>
        </p:nvPicPr>
        <p:blipFill>
          <a:blip r:embed="rId4"/>
          <a:stretch>
            <a:fillRect/>
          </a:stretch>
        </p:blipFill>
        <p:spPr>
          <a:xfrm>
            <a:off x="670095" y="1566193"/>
            <a:ext cx="4036840" cy="788871"/>
          </a:xfrm>
          <a:prstGeom prst="rect">
            <a:avLst/>
          </a:prstGeom>
        </p:spPr>
      </p:pic>
    </p:spTree>
    <p:extLst>
      <p:ext uri="{BB962C8B-B14F-4D97-AF65-F5344CB8AC3E}">
        <p14:creationId xmlns:p14="http://schemas.microsoft.com/office/powerpoint/2010/main" val="10828389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v1 (Trello screenshot)</a:t>
            </a:r>
            <a:endParaRPr/>
          </a:p>
        </p:txBody>
      </p:sp>
      <p:pic>
        <p:nvPicPr>
          <p:cNvPr id="5" name="Picture 4">
            <a:extLst>
              <a:ext uri="{FF2B5EF4-FFF2-40B4-BE49-F238E27FC236}">
                <a16:creationId xmlns:a16="http://schemas.microsoft.com/office/drawing/2014/main" id="{43A94115-BBBA-C174-A7F3-437444DC6920}"/>
              </a:ext>
            </a:extLst>
          </p:cNvPr>
          <p:cNvPicPr>
            <a:picLocks noChangeAspect="1"/>
          </p:cNvPicPr>
          <p:nvPr/>
        </p:nvPicPr>
        <p:blipFill>
          <a:blip r:embed="rId3"/>
          <a:stretch>
            <a:fillRect/>
          </a:stretch>
        </p:blipFill>
        <p:spPr>
          <a:xfrm>
            <a:off x="0" y="1514117"/>
            <a:ext cx="9144000" cy="3184358"/>
          </a:xfrm>
          <a:prstGeom prst="rect">
            <a:avLst/>
          </a:prstGeom>
        </p:spPr>
      </p:pic>
    </p:spTree>
    <p:extLst>
      <p:ext uri="{BB962C8B-B14F-4D97-AF65-F5344CB8AC3E}">
        <p14:creationId xmlns:p14="http://schemas.microsoft.com/office/powerpoint/2010/main" val="3240135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Describe the implication</a:t>
            </a:r>
          </a:p>
          <a:p>
            <a:pPr marL="114300" indent="0">
              <a:lnSpc>
                <a:spcPct val="114999"/>
              </a:lnSpc>
              <a:buNone/>
            </a:pPr>
            <a:r>
              <a:rPr lang="en-US"/>
              <a:t>Error recovery when the user has imputed something, and the program sends messages to send any solutions for the problem. So, the BOT must be able to find the problem and find a solution to it too.</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13203464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v1 - Test Plan ( screenshot)</a:t>
            </a:r>
            <a:endParaRPr/>
          </a:p>
        </p:txBody>
      </p:sp>
      <p:graphicFrame>
        <p:nvGraphicFramePr>
          <p:cNvPr id="79" name="Google Shape;79;p17"/>
          <p:cNvGraphicFramePr/>
          <p:nvPr>
            <p:extLst>
              <p:ext uri="{D42A27DB-BD31-4B8C-83A1-F6EECF244321}">
                <p14:modId xmlns:p14="http://schemas.microsoft.com/office/powerpoint/2010/main" val="2887327368"/>
              </p:ext>
            </p:extLst>
          </p:nvPr>
        </p:nvGraphicFramePr>
        <p:xfrm>
          <a:off x="297739" y="3380374"/>
          <a:ext cx="8734578" cy="201162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a:t>Entered 5 burgers</a:t>
                      </a:r>
                    </a:p>
                    <a:p>
                      <a:pPr marL="0" lvl="0" indent="0" algn="l" rtl="0">
                        <a:spcBef>
                          <a:spcPts val="0"/>
                        </a:spcBef>
                        <a:spcAft>
                          <a:spcPts val="0"/>
                        </a:spcAft>
                        <a:buNone/>
                      </a:pPr>
                      <a:r>
                        <a:rPr lang="en-NZ" sz="1800"/>
                        <a:t>Typing bat</a:t>
                      </a:r>
                    </a:p>
                    <a:p>
                      <a:pPr marL="0" lvl="0" indent="0" algn="l" rtl="0">
                        <a:spcBef>
                          <a:spcPts val="0"/>
                        </a:spcBef>
                        <a:spcAft>
                          <a:spcPts val="0"/>
                        </a:spcAft>
                        <a:buNone/>
                      </a:pPr>
                      <a:r>
                        <a:rPr lang="en-NZ" sz="1800"/>
                        <a:t>Chose number 1 cheese burger</a:t>
                      </a:r>
                      <a:endParaRPr sz="1800"/>
                    </a:p>
                  </a:txBody>
                  <a:tcPr marL="91425" marR="91425" marT="91425" marB="91425"/>
                </a:tc>
                <a:tc>
                  <a:txBody>
                    <a:bodyPr/>
                    <a:lstStyle/>
                    <a:p>
                      <a:pPr marL="0" lvl="0" indent="0" algn="l" rtl="0">
                        <a:spcBef>
                          <a:spcPts val="0"/>
                        </a:spcBef>
                        <a:spcAft>
                          <a:spcPts val="0"/>
                        </a:spcAft>
                        <a:buNone/>
                      </a:pPr>
                      <a:r>
                        <a:rPr lang="en-NZ" sz="1800"/>
                        <a:t>Stepped through the list the amount that I entered</a:t>
                      </a:r>
                    </a:p>
                    <a:p>
                      <a:pPr marL="0" lvl="0" indent="0" algn="l" rtl="0">
                        <a:spcBef>
                          <a:spcPts val="0"/>
                        </a:spcBef>
                        <a:spcAft>
                          <a:spcPts val="0"/>
                        </a:spcAft>
                        <a:buNone/>
                      </a:pPr>
                      <a:r>
                        <a:rPr lang="en-NZ" sz="1800"/>
                        <a:t>Program broke</a:t>
                      </a:r>
                    </a:p>
                    <a:p>
                      <a:pPr marL="0" lvl="0" indent="0" algn="l" rtl="0">
                        <a:spcBef>
                          <a:spcPts val="0"/>
                        </a:spcBef>
                        <a:spcAft>
                          <a:spcPts val="0"/>
                        </a:spcAft>
                        <a:buNone/>
                      </a:pPr>
                      <a:r>
                        <a:rPr lang="en-NZ" sz="1800"/>
                        <a:t>Printed BBQ burger instead</a:t>
                      </a:r>
                    </a:p>
                    <a:p>
                      <a:pPr marL="0" lvl="0" indent="0" algn="l" rtl="0">
                        <a:spcBef>
                          <a:spcPts val="0"/>
                        </a:spcBef>
                        <a:spcAft>
                          <a:spcPts val="0"/>
                        </a:spcAft>
                        <a:buNone/>
                      </a:pP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CEC03A9-3B71-73A9-3C30-60A3ED23389D}"/>
              </a:ext>
            </a:extLst>
          </p:cNvPr>
          <p:cNvPicPr>
            <a:picLocks noChangeAspect="1"/>
          </p:cNvPicPr>
          <p:nvPr/>
        </p:nvPicPr>
        <p:blipFill>
          <a:blip r:embed="rId3"/>
          <a:stretch>
            <a:fillRect/>
          </a:stretch>
        </p:blipFill>
        <p:spPr>
          <a:xfrm>
            <a:off x="2737629" y="1095884"/>
            <a:ext cx="6155086" cy="1577514"/>
          </a:xfrm>
          <a:prstGeom prst="rect">
            <a:avLst/>
          </a:prstGeom>
        </p:spPr>
      </p:pic>
      <p:pic>
        <p:nvPicPr>
          <p:cNvPr id="5" name="Picture 4">
            <a:extLst>
              <a:ext uri="{FF2B5EF4-FFF2-40B4-BE49-F238E27FC236}">
                <a16:creationId xmlns:a16="http://schemas.microsoft.com/office/drawing/2014/main" id="{AC51B8E8-EF23-33D6-558A-792BB31C57BA}"/>
              </a:ext>
            </a:extLst>
          </p:cNvPr>
          <p:cNvPicPr>
            <a:picLocks noChangeAspect="1"/>
          </p:cNvPicPr>
          <p:nvPr/>
        </p:nvPicPr>
        <p:blipFill>
          <a:blip r:embed="rId4"/>
          <a:stretch>
            <a:fillRect/>
          </a:stretch>
        </p:blipFill>
        <p:spPr>
          <a:xfrm>
            <a:off x="537472" y="1422397"/>
            <a:ext cx="1617300" cy="1877143"/>
          </a:xfrm>
          <a:prstGeom prst="rect">
            <a:avLst/>
          </a:prstGeom>
        </p:spPr>
      </p:pic>
    </p:spTree>
    <p:extLst>
      <p:ext uri="{BB962C8B-B14F-4D97-AF65-F5344CB8AC3E}">
        <p14:creationId xmlns:p14="http://schemas.microsoft.com/office/powerpoint/2010/main" val="8882711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v2 (Trello screenshot)</a:t>
            </a:r>
            <a:endParaRPr/>
          </a:p>
        </p:txBody>
      </p:sp>
      <p:pic>
        <p:nvPicPr>
          <p:cNvPr id="3" name="Picture 2">
            <a:extLst>
              <a:ext uri="{FF2B5EF4-FFF2-40B4-BE49-F238E27FC236}">
                <a16:creationId xmlns:a16="http://schemas.microsoft.com/office/drawing/2014/main" id="{4293B9A0-B0A4-B55A-9E72-5DC46EE6B129}"/>
              </a:ext>
            </a:extLst>
          </p:cNvPr>
          <p:cNvPicPr>
            <a:picLocks noChangeAspect="1"/>
          </p:cNvPicPr>
          <p:nvPr/>
        </p:nvPicPr>
        <p:blipFill>
          <a:blip r:embed="rId3"/>
          <a:stretch>
            <a:fillRect/>
          </a:stretch>
        </p:blipFill>
        <p:spPr>
          <a:xfrm>
            <a:off x="90742" y="1346613"/>
            <a:ext cx="9144000" cy="3860264"/>
          </a:xfrm>
          <a:prstGeom prst="rect">
            <a:avLst/>
          </a:prstGeom>
        </p:spPr>
      </p:pic>
    </p:spTree>
    <p:extLst>
      <p:ext uri="{BB962C8B-B14F-4D97-AF65-F5344CB8AC3E}">
        <p14:creationId xmlns:p14="http://schemas.microsoft.com/office/powerpoint/2010/main" val="11841888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v2 - Test Plan ( screenshot)</a:t>
            </a:r>
            <a:endParaRPr/>
          </a:p>
        </p:txBody>
      </p:sp>
      <p:graphicFrame>
        <p:nvGraphicFramePr>
          <p:cNvPr id="79" name="Google Shape;79;p17"/>
          <p:cNvGraphicFramePr/>
          <p:nvPr>
            <p:extLst>
              <p:ext uri="{D42A27DB-BD31-4B8C-83A1-F6EECF244321}">
                <p14:modId xmlns:p14="http://schemas.microsoft.com/office/powerpoint/2010/main" val="82136980"/>
              </p:ext>
            </p:extLst>
          </p:nvPr>
        </p:nvGraphicFramePr>
        <p:xfrm>
          <a:off x="204711" y="3464135"/>
          <a:ext cx="8734578" cy="173730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a:t>Entered number of laptops I wished for</a:t>
                      </a:r>
                    </a:p>
                    <a:p>
                      <a:pPr marL="0" lvl="0" indent="0" algn="l" rtl="0">
                        <a:spcBef>
                          <a:spcPts val="0"/>
                        </a:spcBef>
                        <a:spcAft>
                          <a:spcPts val="0"/>
                        </a:spcAft>
                        <a:buNone/>
                      </a:pPr>
                      <a:r>
                        <a:rPr lang="en-NZ" sz="1800"/>
                        <a:t>Shows the information for entered index number</a:t>
                      </a:r>
                      <a:endParaRPr sz="1800"/>
                    </a:p>
                  </a:txBody>
                  <a:tcPr marL="91425" marR="91425" marT="91425" marB="91425"/>
                </a:tc>
                <a:tc>
                  <a:txBody>
                    <a:bodyPr/>
                    <a:lstStyle/>
                    <a:p>
                      <a:pPr marL="0" lvl="0" indent="0" algn="l" rtl="0">
                        <a:spcBef>
                          <a:spcPts val="0"/>
                        </a:spcBef>
                        <a:spcAft>
                          <a:spcPts val="0"/>
                        </a:spcAft>
                        <a:buNone/>
                      </a:pPr>
                      <a:r>
                        <a:rPr lang="en-NZ" sz="1800"/>
                        <a:t>Stepped through the list the amount that I entered</a:t>
                      </a:r>
                    </a:p>
                    <a:p>
                      <a:pPr marL="0" lvl="0" indent="0" algn="l" rtl="0">
                        <a:spcBef>
                          <a:spcPts val="0"/>
                        </a:spcBef>
                        <a:spcAft>
                          <a:spcPts val="0"/>
                        </a:spcAft>
                        <a:buNone/>
                      </a:pPr>
                      <a:r>
                        <a:rPr lang="en-NZ" sz="1800"/>
                        <a:t>Printed information as I typed in each number</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59CBE41-51EE-BDF2-161C-EC4E60148017}"/>
              </a:ext>
            </a:extLst>
          </p:cNvPr>
          <p:cNvPicPr>
            <a:picLocks noChangeAspect="1"/>
          </p:cNvPicPr>
          <p:nvPr/>
        </p:nvPicPr>
        <p:blipFill>
          <a:blip r:embed="rId3"/>
          <a:stretch>
            <a:fillRect/>
          </a:stretch>
        </p:blipFill>
        <p:spPr>
          <a:xfrm>
            <a:off x="4900067" y="1180868"/>
            <a:ext cx="3677069" cy="2203634"/>
          </a:xfrm>
          <a:prstGeom prst="rect">
            <a:avLst/>
          </a:prstGeom>
        </p:spPr>
      </p:pic>
      <p:pic>
        <p:nvPicPr>
          <p:cNvPr id="5" name="Picture 4">
            <a:extLst>
              <a:ext uri="{FF2B5EF4-FFF2-40B4-BE49-F238E27FC236}">
                <a16:creationId xmlns:a16="http://schemas.microsoft.com/office/drawing/2014/main" id="{9355F840-F70B-C228-7034-3F2F96B1538E}"/>
              </a:ext>
            </a:extLst>
          </p:cNvPr>
          <p:cNvPicPr>
            <a:picLocks noChangeAspect="1"/>
          </p:cNvPicPr>
          <p:nvPr/>
        </p:nvPicPr>
        <p:blipFill>
          <a:blip r:embed="rId4"/>
          <a:stretch>
            <a:fillRect/>
          </a:stretch>
        </p:blipFill>
        <p:spPr>
          <a:xfrm>
            <a:off x="122970" y="1396031"/>
            <a:ext cx="4663970" cy="1988471"/>
          </a:xfrm>
          <a:prstGeom prst="rect">
            <a:avLst/>
          </a:prstGeom>
        </p:spPr>
      </p:pic>
    </p:spTree>
    <p:extLst>
      <p:ext uri="{BB962C8B-B14F-4D97-AF65-F5344CB8AC3E}">
        <p14:creationId xmlns:p14="http://schemas.microsoft.com/office/powerpoint/2010/main" val="341796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v3 (Trello screenshot)</a:t>
            </a:r>
            <a:endParaRPr/>
          </a:p>
        </p:txBody>
      </p:sp>
      <p:pic>
        <p:nvPicPr>
          <p:cNvPr id="3" name="Picture 2">
            <a:extLst>
              <a:ext uri="{FF2B5EF4-FFF2-40B4-BE49-F238E27FC236}">
                <a16:creationId xmlns:a16="http://schemas.microsoft.com/office/drawing/2014/main" id="{4DE8458D-F63E-9583-7257-FE8BB375BC02}"/>
              </a:ext>
            </a:extLst>
          </p:cNvPr>
          <p:cNvPicPr>
            <a:picLocks noChangeAspect="1"/>
          </p:cNvPicPr>
          <p:nvPr/>
        </p:nvPicPr>
        <p:blipFill>
          <a:blip r:embed="rId3"/>
          <a:stretch>
            <a:fillRect/>
          </a:stretch>
        </p:blipFill>
        <p:spPr>
          <a:xfrm>
            <a:off x="1640336" y="1431024"/>
            <a:ext cx="6917861" cy="4006358"/>
          </a:xfrm>
          <a:prstGeom prst="rect">
            <a:avLst/>
          </a:prstGeom>
        </p:spPr>
      </p:pic>
    </p:spTree>
    <p:extLst>
      <p:ext uri="{BB962C8B-B14F-4D97-AF65-F5344CB8AC3E}">
        <p14:creationId xmlns:p14="http://schemas.microsoft.com/office/powerpoint/2010/main" val="168688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Test Plan Ordering from burger list v3 (?and screenshot)</a:t>
            </a:r>
            <a:endParaRPr/>
          </a:p>
        </p:txBody>
      </p:sp>
      <p:graphicFrame>
        <p:nvGraphicFramePr>
          <p:cNvPr id="79" name="Google Shape;79;p17"/>
          <p:cNvGraphicFramePr/>
          <p:nvPr>
            <p:extLst>
              <p:ext uri="{D42A27DB-BD31-4B8C-83A1-F6EECF244321}">
                <p14:modId xmlns:p14="http://schemas.microsoft.com/office/powerpoint/2010/main" val="4162793223"/>
              </p:ext>
            </p:extLst>
          </p:nvPr>
        </p:nvGraphicFramePr>
        <p:xfrm>
          <a:off x="382475" y="3712568"/>
          <a:ext cx="8520600" cy="13715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Entered w</a:t>
                      </a:r>
                    </a:p>
                    <a:p>
                      <a:pPr marL="0" lvl="0" indent="0" algn="l" rtl="0">
                        <a:spcBef>
                          <a:spcPts val="0"/>
                        </a:spcBef>
                        <a:spcAft>
                          <a:spcPts val="0"/>
                        </a:spcAft>
                        <a:buNone/>
                      </a:pPr>
                      <a:r>
                        <a:rPr lang="en-NZ" sz="1200"/>
                        <a:t>Entered special character %</a:t>
                      </a:r>
                    </a:p>
                    <a:p>
                      <a:pPr marL="0" lvl="0" indent="0" algn="l" rtl="0">
                        <a:spcBef>
                          <a:spcPts val="0"/>
                        </a:spcBef>
                        <a:spcAft>
                          <a:spcPts val="0"/>
                        </a:spcAft>
                        <a:buNone/>
                      </a:pPr>
                      <a:r>
                        <a:rPr lang="en-NZ" sz="1200"/>
                        <a:t>Entered 15</a:t>
                      </a:r>
                    </a:p>
                    <a:p>
                      <a:pPr marL="0" lvl="0" indent="0" algn="l" rtl="0">
                        <a:spcBef>
                          <a:spcPts val="0"/>
                        </a:spcBef>
                        <a:spcAft>
                          <a:spcPts val="0"/>
                        </a:spcAft>
                        <a:buNone/>
                      </a:pPr>
                      <a:r>
                        <a:rPr lang="en-NZ" sz="1200"/>
                        <a:t>Entered  number 1</a:t>
                      </a:r>
                      <a:endParaRPr sz="1200"/>
                    </a:p>
                  </a:txBody>
                  <a:tcPr marL="91425" marR="91425" marT="91425" marB="91425"/>
                </a:tc>
                <a:tc>
                  <a:txBody>
                    <a:bodyPr/>
                    <a:lstStyle/>
                    <a:p>
                      <a:pPr marL="0" lvl="0" indent="0" algn="l" rtl="0">
                        <a:spcBef>
                          <a:spcPts val="0"/>
                        </a:spcBef>
                        <a:spcAft>
                          <a:spcPts val="0"/>
                        </a:spcAft>
                        <a:buNone/>
                      </a:pPr>
                      <a:r>
                        <a:rPr lang="en-NZ" sz="1200"/>
                        <a:t>Printed This is not a valid number</a:t>
                      </a:r>
                    </a:p>
                    <a:p>
                      <a:pPr marL="0" lvl="0" indent="0" algn="l" rtl="0">
                        <a:spcBef>
                          <a:spcPts val="0"/>
                        </a:spcBef>
                        <a:spcAft>
                          <a:spcPts val="0"/>
                        </a:spcAft>
                        <a:buNone/>
                      </a:pPr>
                      <a:r>
                        <a:rPr lang="en-NZ" sz="1200"/>
                        <a:t>Printed This is not a valid number</a:t>
                      </a:r>
                    </a:p>
                    <a:p>
                      <a:pPr marL="0" lvl="0" indent="0" algn="l" rtl="0">
                        <a:spcBef>
                          <a:spcPts val="0"/>
                        </a:spcBef>
                        <a:spcAft>
                          <a:spcPts val="0"/>
                        </a:spcAft>
                        <a:buNone/>
                      </a:pPr>
                      <a:r>
                        <a:rPr lang="en-NZ" sz="1200"/>
                        <a:t>Printed Your order must be between 1 and 12 </a:t>
                      </a:r>
                    </a:p>
                    <a:p>
                      <a:pPr marL="0" lvl="0" indent="0" algn="l" rtl="0">
                        <a:spcBef>
                          <a:spcPts val="0"/>
                        </a:spcBef>
                        <a:spcAft>
                          <a:spcPts val="0"/>
                        </a:spcAft>
                        <a:buNone/>
                      </a:pPr>
                      <a:r>
                        <a:rPr lang="en-NZ" sz="1200"/>
                        <a:t>Continues  with program asking for the next burger</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90C379-F758-D9CF-7B2F-1F8B6FE4CC16}"/>
              </a:ext>
            </a:extLst>
          </p:cNvPr>
          <p:cNvPicPr>
            <a:picLocks noChangeAspect="1"/>
          </p:cNvPicPr>
          <p:nvPr/>
        </p:nvPicPr>
        <p:blipFill>
          <a:blip r:embed="rId3"/>
          <a:stretch>
            <a:fillRect/>
          </a:stretch>
        </p:blipFill>
        <p:spPr>
          <a:xfrm>
            <a:off x="3489270" y="1779940"/>
            <a:ext cx="5413805" cy="1826908"/>
          </a:xfrm>
          <a:prstGeom prst="rect">
            <a:avLst/>
          </a:prstGeom>
        </p:spPr>
      </p:pic>
      <p:pic>
        <p:nvPicPr>
          <p:cNvPr id="5" name="Picture 4">
            <a:extLst>
              <a:ext uri="{FF2B5EF4-FFF2-40B4-BE49-F238E27FC236}">
                <a16:creationId xmlns:a16="http://schemas.microsoft.com/office/drawing/2014/main" id="{7CABFCA2-AEDC-765D-466F-F5F86A0CACE5}"/>
              </a:ext>
            </a:extLst>
          </p:cNvPr>
          <p:cNvPicPr>
            <a:picLocks noChangeAspect="1"/>
          </p:cNvPicPr>
          <p:nvPr/>
        </p:nvPicPr>
        <p:blipFill>
          <a:blip r:embed="rId4"/>
          <a:stretch>
            <a:fillRect/>
          </a:stretch>
        </p:blipFill>
        <p:spPr>
          <a:xfrm>
            <a:off x="879499" y="1626837"/>
            <a:ext cx="2546182" cy="2085731"/>
          </a:xfrm>
          <a:prstGeom prst="rect">
            <a:avLst/>
          </a:prstGeom>
        </p:spPr>
      </p:pic>
    </p:spTree>
    <p:extLst>
      <p:ext uri="{BB962C8B-B14F-4D97-AF65-F5344CB8AC3E}">
        <p14:creationId xmlns:p14="http://schemas.microsoft.com/office/powerpoint/2010/main" val="40320403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v4 (Trello screenshot)</a:t>
            </a:r>
            <a:endParaRPr/>
          </a:p>
        </p:txBody>
      </p:sp>
      <p:pic>
        <p:nvPicPr>
          <p:cNvPr id="3" name="Picture 2">
            <a:extLst>
              <a:ext uri="{FF2B5EF4-FFF2-40B4-BE49-F238E27FC236}">
                <a16:creationId xmlns:a16="http://schemas.microsoft.com/office/drawing/2014/main" id="{DCB8F4D3-DAF3-8785-D9BA-7182F5AD91FE}"/>
              </a:ext>
            </a:extLst>
          </p:cNvPr>
          <p:cNvPicPr>
            <a:picLocks noChangeAspect="1"/>
          </p:cNvPicPr>
          <p:nvPr/>
        </p:nvPicPr>
        <p:blipFill>
          <a:blip r:embed="rId3"/>
          <a:stretch>
            <a:fillRect/>
          </a:stretch>
        </p:blipFill>
        <p:spPr>
          <a:xfrm>
            <a:off x="2546430" y="1258784"/>
            <a:ext cx="5721786" cy="3708838"/>
          </a:xfrm>
          <a:prstGeom prst="rect">
            <a:avLst/>
          </a:prstGeom>
        </p:spPr>
      </p:pic>
    </p:spTree>
    <p:extLst>
      <p:ext uri="{BB962C8B-B14F-4D97-AF65-F5344CB8AC3E}">
        <p14:creationId xmlns:p14="http://schemas.microsoft.com/office/powerpoint/2010/main" val="23532533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Test Plan Ordering from burger list v4 (?and screenshot)</a:t>
            </a:r>
            <a:endParaRPr/>
          </a:p>
        </p:txBody>
      </p:sp>
      <p:graphicFrame>
        <p:nvGraphicFramePr>
          <p:cNvPr id="79" name="Google Shape;79;p17"/>
          <p:cNvGraphicFramePr/>
          <p:nvPr>
            <p:extLst>
              <p:ext uri="{D42A27DB-BD31-4B8C-83A1-F6EECF244321}">
                <p14:modId xmlns:p14="http://schemas.microsoft.com/office/powerpoint/2010/main" val="2795559937"/>
              </p:ext>
            </p:extLst>
          </p:nvPr>
        </p:nvGraphicFramePr>
        <p:xfrm>
          <a:off x="382475" y="3712568"/>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Entered 2</a:t>
                      </a:r>
                    </a:p>
                    <a:p>
                      <a:pPr marL="0" lvl="0" indent="0" algn="l" rtl="0">
                        <a:spcBef>
                          <a:spcPts val="0"/>
                        </a:spcBef>
                        <a:spcAft>
                          <a:spcPts val="0"/>
                        </a:spcAft>
                        <a:buNone/>
                      </a:pPr>
                      <a:r>
                        <a:rPr lang="en-NZ" sz="1200"/>
                        <a:t>Entered number 1</a:t>
                      </a:r>
                    </a:p>
                    <a:p>
                      <a:pPr marL="0" lvl="0" indent="0" algn="l" rtl="0">
                        <a:spcBef>
                          <a:spcPts val="0"/>
                        </a:spcBef>
                        <a:spcAft>
                          <a:spcPts val="0"/>
                        </a:spcAft>
                        <a:buNone/>
                      </a:pPr>
                      <a:r>
                        <a:rPr lang="en-NZ" sz="1200"/>
                        <a:t>Entered number 5</a:t>
                      </a:r>
                    </a:p>
                  </a:txBody>
                  <a:tcPr marL="91425" marR="91425" marT="91425" marB="91425"/>
                </a:tc>
                <a:tc>
                  <a:txBody>
                    <a:bodyPr/>
                    <a:lstStyle/>
                    <a:p>
                      <a:pPr marL="0" lvl="0" indent="0" algn="l" rtl="0">
                        <a:spcBef>
                          <a:spcPts val="0"/>
                        </a:spcBef>
                        <a:spcAft>
                          <a:spcPts val="0"/>
                        </a:spcAft>
                        <a:buNone/>
                      </a:pPr>
                      <a:r>
                        <a:rPr lang="en-NZ" sz="1200"/>
                        <a:t>Asked me what laptops I wanted</a:t>
                      </a:r>
                    </a:p>
                    <a:p>
                      <a:pPr marL="0" lvl="0" indent="0" algn="l" rtl="0">
                        <a:spcBef>
                          <a:spcPts val="0"/>
                        </a:spcBef>
                        <a:spcAft>
                          <a:spcPts val="0"/>
                        </a:spcAft>
                        <a:buNone/>
                      </a:pPr>
                      <a:r>
                        <a:rPr lang="en-NZ" sz="1200"/>
                        <a:t>Printed the correct one</a:t>
                      </a:r>
                    </a:p>
                    <a:p>
                      <a:pPr marL="0" lvl="0" indent="0" algn="l" rtl="0">
                        <a:spcBef>
                          <a:spcPts val="0"/>
                        </a:spcBef>
                        <a:spcAft>
                          <a:spcPts val="0"/>
                        </a:spcAft>
                        <a:buNone/>
                      </a:pPr>
                      <a:r>
                        <a:rPr lang="en-NZ" sz="1200"/>
                        <a:t>Printed the correct one</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5DF7FF33-BA2D-E1BE-278C-1A5AA0F5421F}"/>
              </a:ext>
            </a:extLst>
          </p:cNvPr>
          <p:cNvPicPr>
            <a:picLocks noChangeAspect="1"/>
          </p:cNvPicPr>
          <p:nvPr/>
        </p:nvPicPr>
        <p:blipFill>
          <a:blip r:embed="rId3"/>
          <a:stretch>
            <a:fillRect/>
          </a:stretch>
        </p:blipFill>
        <p:spPr>
          <a:xfrm>
            <a:off x="5577068" y="985945"/>
            <a:ext cx="3566932" cy="2289690"/>
          </a:xfrm>
          <a:prstGeom prst="rect">
            <a:avLst/>
          </a:prstGeom>
        </p:spPr>
      </p:pic>
      <p:pic>
        <p:nvPicPr>
          <p:cNvPr id="5" name="Picture 4">
            <a:extLst>
              <a:ext uri="{FF2B5EF4-FFF2-40B4-BE49-F238E27FC236}">
                <a16:creationId xmlns:a16="http://schemas.microsoft.com/office/drawing/2014/main" id="{2B5FD5A4-870C-03AC-8B7A-459070B7721D}"/>
              </a:ext>
            </a:extLst>
          </p:cNvPr>
          <p:cNvPicPr>
            <a:picLocks noChangeAspect="1"/>
          </p:cNvPicPr>
          <p:nvPr/>
        </p:nvPicPr>
        <p:blipFill>
          <a:blip r:embed="rId4"/>
          <a:stretch>
            <a:fillRect/>
          </a:stretch>
        </p:blipFill>
        <p:spPr>
          <a:xfrm>
            <a:off x="809100" y="2919590"/>
            <a:ext cx="4816196" cy="664513"/>
          </a:xfrm>
          <a:prstGeom prst="rect">
            <a:avLst/>
          </a:prstGeom>
        </p:spPr>
      </p:pic>
    </p:spTree>
    <p:extLst>
      <p:ext uri="{BB962C8B-B14F-4D97-AF65-F5344CB8AC3E}">
        <p14:creationId xmlns:p14="http://schemas.microsoft.com/office/powerpoint/2010/main" val="31488800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v1 </a:t>
            </a:r>
            <a:r>
              <a:rPr lang="en"/>
              <a:t>(Trello screenshot)</a:t>
            </a:r>
            <a:endParaRPr/>
          </a:p>
        </p:txBody>
      </p:sp>
      <p:pic>
        <p:nvPicPr>
          <p:cNvPr id="4" name="Picture 3">
            <a:extLst>
              <a:ext uri="{FF2B5EF4-FFF2-40B4-BE49-F238E27FC236}">
                <a16:creationId xmlns:a16="http://schemas.microsoft.com/office/drawing/2014/main" id="{C23647B2-C2A1-0E96-B1BB-8F183611B909}"/>
              </a:ext>
            </a:extLst>
          </p:cNvPr>
          <p:cNvPicPr>
            <a:picLocks noChangeAspect="1"/>
          </p:cNvPicPr>
          <p:nvPr/>
        </p:nvPicPr>
        <p:blipFill>
          <a:blip r:embed="rId3"/>
          <a:stretch>
            <a:fillRect/>
          </a:stretch>
        </p:blipFill>
        <p:spPr>
          <a:xfrm>
            <a:off x="83560" y="1536564"/>
            <a:ext cx="8886958" cy="3084297"/>
          </a:xfrm>
          <a:prstGeom prst="rect">
            <a:avLst/>
          </a:prstGeom>
        </p:spPr>
      </p:pic>
    </p:spTree>
    <p:extLst>
      <p:ext uri="{BB962C8B-B14F-4D97-AF65-F5344CB8AC3E}">
        <p14:creationId xmlns:p14="http://schemas.microsoft.com/office/powerpoint/2010/main" val="29986448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v1 </a:t>
            </a:r>
            <a:r>
              <a:rPr lang="en"/>
              <a:t>(?and screenshot)</a:t>
            </a:r>
            <a:endParaRPr/>
          </a:p>
        </p:txBody>
      </p:sp>
      <p:graphicFrame>
        <p:nvGraphicFramePr>
          <p:cNvPr id="79" name="Google Shape;79;p17"/>
          <p:cNvGraphicFramePr/>
          <p:nvPr>
            <p:extLst>
              <p:ext uri="{D42A27DB-BD31-4B8C-83A1-F6EECF244321}">
                <p14:modId xmlns:p14="http://schemas.microsoft.com/office/powerpoint/2010/main" val="480229123"/>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all correctly</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491F2F-E851-FECD-4A09-300F9325AD70}"/>
              </a:ext>
            </a:extLst>
          </p:cNvPr>
          <p:cNvPicPr>
            <a:picLocks noChangeAspect="1"/>
          </p:cNvPicPr>
          <p:nvPr/>
        </p:nvPicPr>
        <p:blipFill>
          <a:blip r:embed="rId3"/>
          <a:stretch>
            <a:fillRect/>
          </a:stretch>
        </p:blipFill>
        <p:spPr>
          <a:xfrm>
            <a:off x="664054" y="1490457"/>
            <a:ext cx="8402223" cy="704948"/>
          </a:xfrm>
          <a:prstGeom prst="rect">
            <a:avLst/>
          </a:prstGeom>
        </p:spPr>
      </p:pic>
      <p:pic>
        <p:nvPicPr>
          <p:cNvPr id="5" name="Picture 4">
            <a:extLst>
              <a:ext uri="{FF2B5EF4-FFF2-40B4-BE49-F238E27FC236}">
                <a16:creationId xmlns:a16="http://schemas.microsoft.com/office/drawing/2014/main" id="{C6BEE6BB-ED4C-F3FF-95B6-281B1A3A50F4}"/>
              </a:ext>
            </a:extLst>
          </p:cNvPr>
          <p:cNvPicPr>
            <a:picLocks noChangeAspect="1"/>
          </p:cNvPicPr>
          <p:nvPr/>
        </p:nvPicPr>
        <p:blipFill>
          <a:blip r:embed="rId4"/>
          <a:stretch>
            <a:fillRect/>
          </a:stretch>
        </p:blipFill>
        <p:spPr>
          <a:xfrm>
            <a:off x="1207226" y="2289490"/>
            <a:ext cx="6233349" cy="1054003"/>
          </a:xfrm>
          <a:prstGeom prst="rect">
            <a:avLst/>
          </a:prstGeom>
        </p:spPr>
      </p:pic>
    </p:spTree>
    <p:extLst>
      <p:ext uri="{BB962C8B-B14F-4D97-AF65-F5344CB8AC3E}">
        <p14:creationId xmlns:p14="http://schemas.microsoft.com/office/powerpoint/2010/main" val="42407565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v2 </a:t>
            </a:r>
            <a:r>
              <a:rPr lang="en"/>
              <a:t>(Trello screenshot)</a:t>
            </a:r>
            <a:endParaRPr/>
          </a:p>
        </p:txBody>
      </p:sp>
      <p:pic>
        <p:nvPicPr>
          <p:cNvPr id="3" name="Picture 2">
            <a:extLst>
              <a:ext uri="{FF2B5EF4-FFF2-40B4-BE49-F238E27FC236}">
                <a16:creationId xmlns:a16="http://schemas.microsoft.com/office/drawing/2014/main" id="{04E8057A-B888-2F98-B192-37D291181692}"/>
              </a:ext>
            </a:extLst>
          </p:cNvPr>
          <p:cNvPicPr>
            <a:picLocks noChangeAspect="1"/>
          </p:cNvPicPr>
          <p:nvPr/>
        </p:nvPicPr>
        <p:blipFill>
          <a:blip r:embed="rId3"/>
          <a:stretch>
            <a:fillRect/>
          </a:stretch>
        </p:blipFill>
        <p:spPr>
          <a:xfrm>
            <a:off x="0" y="1625819"/>
            <a:ext cx="9144000" cy="1891862"/>
          </a:xfrm>
          <a:prstGeom prst="rect">
            <a:avLst/>
          </a:prstGeom>
        </p:spPr>
      </p:pic>
    </p:spTree>
    <p:extLst>
      <p:ext uri="{BB962C8B-B14F-4D97-AF65-F5344CB8AC3E}">
        <p14:creationId xmlns:p14="http://schemas.microsoft.com/office/powerpoint/2010/main" val="3229715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Explain why it needs to be considered</a:t>
            </a:r>
          </a:p>
          <a:p>
            <a:pPr marL="114300" indent="0">
              <a:lnSpc>
                <a:spcPct val="114999"/>
              </a:lnSpc>
              <a:buNone/>
            </a:pPr>
            <a:r>
              <a:rPr lang="en-US"/>
              <a:t>Error recovery is important as the program needs to identify the issue and be able to help the user rather than the user searching through all the information and frustrating them. It is also import because if the program does not use error recovery the user might have to re-do the program and re-enter all the information</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2682424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v2 </a:t>
            </a:r>
            <a:r>
              <a:rPr lang="en"/>
              <a:t>(?and screenshot)</a:t>
            </a:r>
            <a:endParaRPr/>
          </a:p>
        </p:txBody>
      </p:sp>
      <p:graphicFrame>
        <p:nvGraphicFramePr>
          <p:cNvPr id="79" name="Google Shape;79;p17"/>
          <p:cNvGraphicFramePr/>
          <p:nvPr>
            <p:extLst>
              <p:ext uri="{D42A27DB-BD31-4B8C-83A1-F6EECF244321}">
                <p14:modId xmlns:p14="http://schemas.microsoft.com/office/powerpoint/2010/main" val="799331887"/>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test details but requires more formatting </a:t>
                      </a:r>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349F4EB-C480-924E-E5FF-115CD9B84A6A}"/>
              </a:ext>
            </a:extLst>
          </p:cNvPr>
          <p:cNvPicPr>
            <a:picLocks noChangeAspect="1"/>
          </p:cNvPicPr>
          <p:nvPr/>
        </p:nvPicPr>
        <p:blipFill>
          <a:blip r:embed="rId3"/>
          <a:stretch>
            <a:fillRect/>
          </a:stretch>
        </p:blipFill>
        <p:spPr>
          <a:xfrm>
            <a:off x="3380801" y="1024256"/>
            <a:ext cx="5522274" cy="1132287"/>
          </a:xfrm>
          <a:prstGeom prst="rect">
            <a:avLst/>
          </a:prstGeom>
        </p:spPr>
      </p:pic>
      <p:pic>
        <p:nvPicPr>
          <p:cNvPr id="7" name="Picture 6">
            <a:extLst>
              <a:ext uri="{FF2B5EF4-FFF2-40B4-BE49-F238E27FC236}">
                <a16:creationId xmlns:a16="http://schemas.microsoft.com/office/drawing/2014/main" id="{F034DA29-FC1F-ADFC-9103-F957D7AC9351}"/>
              </a:ext>
            </a:extLst>
          </p:cNvPr>
          <p:cNvPicPr>
            <a:picLocks noChangeAspect="1"/>
          </p:cNvPicPr>
          <p:nvPr/>
        </p:nvPicPr>
        <p:blipFill>
          <a:blip r:embed="rId4"/>
          <a:stretch>
            <a:fillRect/>
          </a:stretch>
        </p:blipFill>
        <p:spPr>
          <a:xfrm>
            <a:off x="0" y="2267903"/>
            <a:ext cx="9144000" cy="1180066"/>
          </a:xfrm>
          <a:prstGeom prst="rect">
            <a:avLst/>
          </a:prstGeom>
        </p:spPr>
      </p:pic>
    </p:spTree>
    <p:extLst>
      <p:ext uri="{BB962C8B-B14F-4D97-AF65-F5344CB8AC3E}">
        <p14:creationId xmlns:p14="http://schemas.microsoft.com/office/powerpoint/2010/main" val="39464989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v3 </a:t>
            </a:r>
            <a:r>
              <a:rPr lang="en"/>
              <a:t>(Trello screenshot)</a:t>
            </a:r>
            <a:endParaRPr/>
          </a:p>
        </p:txBody>
      </p:sp>
      <p:pic>
        <p:nvPicPr>
          <p:cNvPr id="4" name="Picture 3">
            <a:extLst>
              <a:ext uri="{FF2B5EF4-FFF2-40B4-BE49-F238E27FC236}">
                <a16:creationId xmlns:a16="http://schemas.microsoft.com/office/drawing/2014/main" id="{FB440630-0EC9-0677-75E8-807D8C00CAD6}"/>
              </a:ext>
            </a:extLst>
          </p:cNvPr>
          <p:cNvPicPr>
            <a:picLocks noChangeAspect="1"/>
          </p:cNvPicPr>
          <p:nvPr/>
        </p:nvPicPr>
        <p:blipFill>
          <a:blip r:embed="rId3"/>
          <a:stretch>
            <a:fillRect/>
          </a:stretch>
        </p:blipFill>
        <p:spPr>
          <a:xfrm>
            <a:off x="0" y="1571158"/>
            <a:ext cx="9144000" cy="2556769"/>
          </a:xfrm>
          <a:prstGeom prst="rect">
            <a:avLst/>
          </a:prstGeom>
        </p:spPr>
      </p:pic>
    </p:spTree>
    <p:extLst>
      <p:ext uri="{BB962C8B-B14F-4D97-AF65-F5344CB8AC3E}">
        <p14:creationId xmlns:p14="http://schemas.microsoft.com/office/powerpoint/2010/main" val="4473247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v3 </a:t>
            </a:r>
            <a:r>
              <a:rPr lang="en"/>
              <a:t>(?and screenshot)</a:t>
            </a:r>
            <a:endParaRPr/>
          </a:p>
        </p:txBody>
      </p:sp>
      <p:graphicFrame>
        <p:nvGraphicFramePr>
          <p:cNvPr id="79" name="Google Shape;79;p17"/>
          <p:cNvGraphicFramePr/>
          <p:nvPr>
            <p:extLst>
              <p:ext uri="{D42A27DB-BD31-4B8C-83A1-F6EECF244321}">
                <p14:modId xmlns:p14="http://schemas.microsoft.com/office/powerpoint/2010/main" val="2789275472"/>
              </p:ext>
            </p:extLst>
          </p:nvPr>
        </p:nvGraphicFramePr>
        <p:xfrm>
          <a:off x="311700" y="3975246"/>
          <a:ext cx="8520600" cy="10057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test details on separate lines and has good formatting too</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663BB51-8009-7742-123F-8058615DA8EC}"/>
              </a:ext>
            </a:extLst>
          </p:cNvPr>
          <p:cNvPicPr>
            <a:picLocks noChangeAspect="1"/>
          </p:cNvPicPr>
          <p:nvPr/>
        </p:nvPicPr>
        <p:blipFill>
          <a:blip r:embed="rId3"/>
          <a:stretch>
            <a:fillRect/>
          </a:stretch>
        </p:blipFill>
        <p:spPr>
          <a:xfrm>
            <a:off x="664804" y="2446301"/>
            <a:ext cx="8096721" cy="1266267"/>
          </a:xfrm>
          <a:prstGeom prst="rect">
            <a:avLst/>
          </a:prstGeom>
        </p:spPr>
      </p:pic>
      <p:pic>
        <p:nvPicPr>
          <p:cNvPr id="5" name="Picture 4">
            <a:extLst>
              <a:ext uri="{FF2B5EF4-FFF2-40B4-BE49-F238E27FC236}">
                <a16:creationId xmlns:a16="http://schemas.microsoft.com/office/drawing/2014/main" id="{6271B5C8-4DCA-ECB0-59BF-D036C1185D99}"/>
              </a:ext>
            </a:extLst>
          </p:cNvPr>
          <p:cNvPicPr>
            <a:picLocks noChangeAspect="1"/>
          </p:cNvPicPr>
          <p:nvPr/>
        </p:nvPicPr>
        <p:blipFill>
          <a:blip r:embed="rId4"/>
          <a:stretch>
            <a:fillRect/>
          </a:stretch>
        </p:blipFill>
        <p:spPr>
          <a:xfrm>
            <a:off x="0" y="1341247"/>
            <a:ext cx="8973802" cy="1105054"/>
          </a:xfrm>
          <a:prstGeom prst="rect">
            <a:avLst/>
          </a:prstGeom>
        </p:spPr>
      </p:pic>
      <p:pic>
        <p:nvPicPr>
          <p:cNvPr id="7" name="Picture 6">
            <a:extLst>
              <a:ext uri="{FF2B5EF4-FFF2-40B4-BE49-F238E27FC236}">
                <a16:creationId xmlns:a16="http://schemas.microsoft.com/office/drawing/2014/main" id="{BF861C62-46A5-3E25-AED5-72E6F5217765}"/>
              </a:ext>
            </a:extLst>
          </p:cNvPr>
          <p:cNvPicPr>
            <a:picLocks noChangeAspect="1"/>
          </p:cNvPicPr>
          <p:nvPr/>
        </p:nvPicPr>
        <p:blipFill>
          <a:blip r:embed="rId5"/>
          <a:stretch>
            <a:fillRect/>
          </a:stretch>
        </p:blipFill>
        <p:spPr>
          <a:xfrm>
            <a:off x="828790" y="1528306"/>
            <a:ext cx="7316221" cy="228632"/>
          </a:xfrm>
          <a:prstGeom prst="rect">
            <a:avLst/>
          </a:prstGeom>
        </p:spPr>
      </p:pic>
    </p:spTree>
    <p:extLst>
      <p:ext uri="{BB962C8B-B14F-4D97-AF65-F5344CB8AC3E}">
        <p14:creationId xmlns:p14="http://schemas.microsoft.com/office/powerpoint/2010/main" val="37002912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v4 </a:t>
            </a:r>
            <a:r>
              <a:rPr lang="en"/>
              <a:t>(Trello screenshot)</a:t>
            </a:r>
            <a:endParaRPr/>
          </a:p>
        </p:txBody>
      </p:sp>
      <p:pic>
        <p:nvPicPr>
          <p:cNvPr id="3" name="Picture 2">
            <a:extLst>
              <a:ext uri="{FF2B5EF4-FFF2-40B4-BE49-F238E27FC236}">
                <a16:creationId xmlns:a16="http://schemas.microsoft.com/office/drawing/2014/main" id="{D9561E35-C3DA-0404-EE2D-79B6008BD773}"/>
              </a:ext>
            </a:extLst>
          </p:cNvPr>
          <p:cNvPicPr>
            <a:picLocks noChangeAspect="1"/>
          </p:cNvPicPr>
          <p:nvPr/>
        </p:nvPicPr>
        <p:blipFill>
          <a:blip r:embed="rId3"/>
          <a:stretch>
            <a:fillRect/>
          </a:stretch>
        </p:blipFill>
        <p:spPr>
          <a:xfrm>
            <a:off x="311701" y="1441295"/>
            <a:ext cx="8520599" cy="3702205"/>
          </a:xfrm>
          <a:prstGeom prst="rect">
            <a:avLst/>
          </a:prstGeom>
        </p:spPr>
      </p:pic>
    </p:spTree>
    <p:extLst>
      <p:ext uri="{BB962C8B-B14F-4D97-AF65-F5344CB8AC3E}">
        <p14:creationId xmlns:p14="http://schemas.microsoft.com/office/powerpoint/2010/main" val="22232237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v4 </a:t>
            </a:r>
            <a:r>
              <a:rPr lang="en"/>
              <a:t>(?and screenshot)</a:t>
            </a:r>
            <a:endParaRPr/>
          </a:p>
        </p:txBody>
      </p:sp>
      <p:graphicFrame>
        <p:nvGraphicFramePr>
          <p:cNvPr id="79" name="Google Shape;79;p17"/>
          <p:cNvGraphicFramePr/>
          <p:nvPr>
            <p:extLst>
              <p:ext uri="{D42A27DB-BD31-4B8C-83A1-F6EECF244321}">
                <p14:modId xmlns:p14="http://schemas.microsoft.com/office/powerpoint/2010/main" val="4003695455"/>
              </p:ext>
            </p:extLst>
          </p:nvPr>
        </p:nvGraphicFramePr>
        <p:xfrm>
          <a:off x="311700" y="3975246"/>
          <a:ext cx="8520600" cy="10057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US" sz="1200"/>
                        <a:t>The function prints details on separate lines with</a:t>
                      </a:r>
                    </a:p>
                    <a:p>
                      <a:pPr marL="0" lvl="0" indent="0" algn="l" rtl="0">
                        <a:spcBef>
                          <a:spcPts val="0"/>
                        </a:spcBef>
                        <a:spcAft>
                          <a:spcPts val="0"/>
                        </a:spcAft>
                        <a:buNone/>
                      </a:pPr>
                      <a:r>
                        <a:rPr lang="en-US" sz="1200"/>
                        <a:t>formatting, calculated cost was correct too</a:t>
                      </a:r>
                      <a:endParaRPr lang="en-NZ" sz="1200"/>
                    </a:p>
                  </a:txBody>
                  <a:tcPr marL="91425" marR="91425" marT="91425" marB="91425"/>
                </a:tc>
                <a:extLst>
                  <a:ext uri="{0D108BD9-81ED-4DB2-BD59-A6C34878D82A}">
                    <a16:rowId xmlns:a16="http://schemas.microsoft.com/office/drawing/2014/main" val="10001"/>
                  </a:ext>
                </a:extLst>
              </a:tr>
            </a:tbl>
          </a:graphicData>
        </a:graphic>
      </p:graphicFrame>
      <p:pic>
        <p:nvPicPr>
          <p:cNvPr id="8" name="Picture 7">
            <a:extLst>
              <a:ext uri="{FF2B5EF4-FFF2-40B4-BE49-F238E27FC236}">
                <a16:creationId xmlns:a16="http://schemas.microsoft.com/office/drawing/2014/main" id="{115493D2-ED00-6F0C-F7A9-BD95460AC05B}"/>
              </a:ext>
            </a:extLst>
          </p:cNvPr>
          <p:cNvPicPr>
            <a:picLocks noChangeAspect="1"/>
          </p:cNvPicPr>
          <p:nvPr/>
        </p:nvPicPr>
        <p:blipFill>
          <a:blip r:embed="rId3"/>
          <a:stretch>
            <a:fillRect/>
          </a:stretch>
        </p:blipFill>
        <p:spPr>
          <a:xfrm>
            <a:off x="311700" y="2348645"/>
            <a:ext cx="6089434" cy="1518906"/>
          </a:xfrm>
          <a:prstGeom prst="rect">
            <a:avLst/>
          </a:prstGeom>
        </p:spPr>
      </p:pic>
      <p:pic>
        <p:nvPicPr>
          <p:cNvPr id="4" name="Picture 3">
            <a:extLst>
              <a:ext uri="{FF2B5EF4-FFF2-40B4-BE49-F238E27FC236}">
                <a16:creationId xmlns:a16="http://schemas.microsoft.com/office/drawing/2014/main" id="{39EE14B0-6875-1BD7-6415-3C27CAC1BD4C}"/>
              </a:ext>
            </a:extLst>
          </p:cNvPr>
          <p:cNvPicPr>
            <a:picLocks noChangeAspect="1"/>
          </p:cNvPicPr>
          <p:nvPr/>
        </p:nvPicPr>
        <p:blipFill>
          <a:blip r:embed="rId4"/>
          <a:stretch>
            <a:fillRect/>
          </a:stretch>
        </p:blipFill>
        <p:spPr>
          <a:xfrm>
            <a:off x="3274724" y="1275949"/>
            <a:ext cx="5620731" cy="1690357"/>
          </a:xfrm>
          <a:prstGeom prst="rect">
            <a:avLst/>
          </a:prstGeom>
        </p:spPr>
      </p:pic>
    </p:spTree>
    <p:extLst>
      <p:ext uri="{BB962C8B-B14F-4D97-AF65-F5344CB8AC3E}">
        <p14:creationId xmlns:p14="http://schemas.microsoft.com/office/powerpoint/2010/main" val="882399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v5 </a:t>
            </a:r>
            <a:r>
              <a:rPr lang="en"/>
              <a:t>(Trello screenshot)</a:t>
            </a:r>
            <a:endParaRPr/>
          </a:p>
        </p:txBody>
      </p:sp>
      <p:pic>
        <p:nvPicPr>
          <p:cNvPr id="3" name="Picture 2">
            <a:extLst>
              <a:ext uri="{FF2B5EF4-FFF2-40B4-BE49-F238E27FC236}">
                <a16:creationId xmlns:a16="http://schemas.microsoft.com/office/drawing/2014/main" id="{9E2111B6-4FF7-A613-D865-9AF6E029A368}"/>
              </a:ext>
            </a:extLst>
          </p:cNvPr>
          <p:cNvPicPr>
            <a:picLocks noChangeAspect="1"/>
          </p:cNvPicPr>
          <p:nvPr/>
        </p:nvPicPr>
        <p:blipFill>
          <a:blip r:embed="rId3"/>
          <a:stretch>
            <a:fillRect/>
          </a:stretch>
        </p:blipFill>
        <p:spPr>
          <a:xfrm>
            <a:off x="420825" y="1260697"/>
            <a:ext cx="8000642" cy="3882803"/>
          </a:xfrm>
          <a:prstGeom prst="rect">
            <a:avLst/>
          </a:prstGeom>
        </p:spPr>
      </p:pic>
    </p:spTree>
    <p:extLst>
      <p:ext uri="{BB962C8B-B14F-4D97-AF65-F5344CB8AC3E}">
        <p14:creationId xmlns:p14="http://schemas.microsoft.com/office/powerpoint/2010/main" val="10357745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v5 </a:t>
            </a:r>
            <a:r>
              <a:rPr lang="en"/>
              <a:t>(?and screenshot)</a:t>
            </a:r>
            <a:endParaRPr/>
          </a:p>
        </p:txBody>
      </p:sp>
      <p:graphicFrame>
        <p:nvGraphicFramePr>
          <p:cNvPr id="79" name="Google Shape;79;p17"/>
          <p:cNvGraphicFramePr/>
          <p:nvPr/>
        </p:nvGraphicFramePr>
        <p:xfrm>
          <a:off x="311700" y="3975246"/>
          <a:ext cx="8520600" cy="10057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US" sz="1200"/>
                        <a:t>The function prints details on separate lines with</a:t>
                      </a:r>
                    </a:p>
                    <a:p>
                      <a:pPr marL="0" lvl="0" indent="0" algn="l" rtl="0">
                        <a:spcBef>
                          <a:spcPts val="0"/>
                        </a:spcBef>
                        <a:spcAft>
                          <a:spcPts val="0"/>
                        </a:spcAft>
                        <a:buNone/>
                      </a:pPr>
                      <a:r>
                        <a:rPr lang="en-US" sz="1200"/>
                        <a:t>formatting, calculated cost was correct too</a:t>
                      </a:r>
                      <a:endParaRPr lang="en-NZ" sz="120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049239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Version Control Section Section</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Duplicate Slides if required – Show screenshot of GitHub commits and comments</a:t>
            </a:r>
            <a:endParaRPr lang="en-NZ"/>
          </a:p>
        </p:txBody>
      </p:sp>
    </p:spTree>
    <p:extLst>
      <p:ext uri="{BB962C8B-B14F-4D97-AF65-F5344CB8AC3E}">
        <p14:creationId xmlns:p14="http://schemas.microsoft.com/office/powerpoint/2010/main" val="17387229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Your version control evidence should go here.  This could be in the form of annotated screenshots which show you you managed this process or you could make a brief screencast explaining how you implemented version control.</a:t>
            </a:r>
            <a:endParaRPr i="1"/>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Python Code </a:t>
            </a:r>
            <a:r>
              <a:rPr lang="en-US" err="1"/>
              <a:t>Coventions</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Show screenshot of PEP8 testing both before and after.</a:t>
            </a:r>
            <a:endParaRPr lang="en-NZ"/>
          </a:p>
        </p:txBody>
      </p:sp>
    </p:spTree>
    <p:extLst>
      <p:ext uri="{BB962C8B-B14F-4D97-AF65-F5344CB8AC3E}">
        <p14:creationId xmlns:p14="http://schemas.microsoft.com/office/powerpoint/2010/main" val="1602139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Explain how you plan to address the implication</a:t>
            </a:r>
          </a:p>
          <a:p>
            <a:pPr marL="114300" indent="0">
              <a:lnSpc>
                <a:spcPct val="114999"/>
              </a:lnSpc>
              <a:buNone/>
            </a:pPr>
            <a:r>
              <a:rPr lang="en-US"/>
              <a:t>To ensure the user can recover from errors I will be using value error code and the validation code to inform the user as soon as an incorrect or in-valid code has been entered</a:t>
            </a:r>
          </a:p>
          <a:p>
            <a:pPr marL="114300" indent="0">
              <a:buNone/>
            </a:pPr>
            <a:endParaRPr lang="en-NZ"/>
          </a:p>
        </p:txBody>
      </p:sp>
    </p:spTree>
    <p:extLst>
      <p:ext uri="{BB962C8B-B14F-4D97-AF65-F5344CB8AC3E}">
        <p14:creationId xmlns:p14="http://schemas.microsoft.com/office/powerpoint/2010/main" val="16740967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Python convention testing (PEP8)</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of errors</a:t>
            </a:r>
            <a:endParaRPr i="1" dirty="0"/>
          </a:p>
        </p:txBody>
      </p:sp>
      <p:pic>
        <p:nvPicPr>
          <p:cNvPr id="3" name="Picture 2">
            <a:extLst>
              <a:ext uri="{FF2B5EF4-FFF2-40B4-BE49-F238E27FC236}">
                <a16:creationId xmlns:a16="http://schemas.microsoft.com/office/drawing/2014/main" id="{356B557D-D383-1EA0-4FBD-4DA4A7DD0FD4}"/>
              </a:ext>
            </a:extLst>
          </p:cNvPr>
          <p:cNvPicPr>
            <a:picLocks noChangeAspect="1"/>
          </p:cNvPicPr>
          <p:nvPr/>
        </p:nvPicPr>
        <p:blipFill>
          <a:blip r:embed="rId3"/>
          <a:stretch>
            <a:fillRect/>
          </a:stretch>
        </p:blipFill>
        <p:spPr>
          <a:xfrm>
            <a:off x="5859229" y="826245"/>
            <a:ext cx="3458538" cy="4256193"/>
          </a:xfrm>
          <a:prstGeom prst="rect">
            <a:avLst/>
          </a:prstGeom>
        </p:spPr>
      </p:pic>
      <p:pic>
        <p:nvPicPr>
          <p:cNvPr id="5" name="Picture 4">
            <a:extLst>
              <a:ext uri="{FF2B5EF4-FFF2-40B4-BE49-F238E27FC236}">
                <a16:creationId xmlns:a16="http://schemas.microsoft.com/office/drawing/2014/main" id="{D27F0B1B-9D4F-E677-AD40-CC77B914D659}"/>
              </a:ext>
            </a:extLst>
          </p:cNvPr>
          <p:cNvPicPr>
            <a:picLocks noChangeAspect="1"/>
          </p:cNvPicPr>
          <p:nvPr/>
        </p:nvPicPr>
        <p:blipFill>
          <a:blip r:embed="rId4"/>
          <a:stretch>
            <a:fillRect/>
          </a:stretch>
        </p:blipFill>
        <p:spPr>
          <a:xfrm>
            <a:off x="76622" y="2472267"/>
            <a:ext cx="5757325" cy="1844988"/>
          </a:xfrm>
          <a:prstGeom prst="rect">
            <a:avLst/>
          </a:prstGeom>
        </p:spPr>
      </p:pic>
    </p:spTree>
    <p:extLst>
      <p:ext uri="{BB962C8B-B14F-4D97-AF65-F5344CB8AC3E}">
        <p14:creationId xmlns:p14="http://schemas.microsoft.com/office/powerpoint/2010/main" val="22032324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Python convention testing (PEP8)</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a:t>Screenshot after errors fixed</a:t>
            </a:r>
            <a:endParaRPr i="1"/>
          </a:p>
        </p:txBody>
      </p:sp>
    </p:spTree>
    <p:extLst>
      <p:ext uri="{BB962C8B-B14F-4D97-AF65-F5344CB8AC3E}">
        <p14:creationId xmlns:p14="http://schemas.microsoft.com/office/powerpoint/2010/main" val="24225925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a:solidFill>
                  <a:srgbClr val="595959"/>
                </a:solidFill>
              </a:rPr>
              <a:t>Discusses how the information from planning, testing and trialling of components assisted in the development of a high-quality outcome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Describe the implication</a:t>
            </a:r>
          </a:p>
          <a:p>
            <a:pPr marL="114300" indent="0">
              <a:lnSpc>
                <a:spcPct val="114999"/>
              </a:lnSpc>
              <a:buNone/>
            </a:pPr>
            <a:r>
              <a:rPr lang="en-US"/>
              <a:t>The second implication is privacy. This implication addresses where </a:t>
            </a:r>
            <a:r>
              <a:rPr lang="en-US" err="1"/>
              <a:t>someonw</a:t>
            </a:r>
            <a:r>
              <a:rPr lang="en-US"/>
              <a:t> can leak </a:t>
            </a:r>
            <a:r>
              <a:rPr lang="en-US" err="1"/>
              <a:t>ou</a:t>
            </a:r>
            <a:r>
              <a:rPr lang="en-US"/>
              <a:t> information</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1508299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Explain why it needs to be considered</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310243858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2044</Words>
  <Application>Microsoft Office PowerPoint</Application>
  <PresentationFormat>On-screen Show (16:9)</PresentationFormat>
  <Paragraphs>309</Paragraphs>
  <Slides>72</Slides>
  <Notes>57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72</vt:i4>
      </vt:variant>
    </vt:vector>
  </HeadingPairs>
  <TitlesOfParts>
    <vt:vector size="74" baseType="lpstr">
      <vt:lpstr>Arial</vt:lpstr>
      <vt:lpstr>Simple Light</vt:lpstr>
      <vt:lpstr>Program Name goes here</vt:lpstr>
      <vt:lpstr> Decomposition 1 (Trello Screen Shot)</vt:lpstr>
      <vt:lpstr> Decomposition 2 (Trello Screen Shot)</vt:lpstr>
      <vt:lpstr>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Decomposition</vt:lpstr>
      <vt:lpstr>Component Section</vt:lpstr>
      <vt:lpstr>Component 1 (Trello screenshot)</vt:lpstr>
      <vt:lpstr>Component 1 – Welcome v1Test Plan (and screenshot)</vt:lpstr>
      <vt:lpstr>Component 1 v2 (Trello screenshot)</vt:lpstr>
      <vt:lpstr>Component 1 – Welcome v2 Test Plan (and screenshot)</vt:lpstr>
      <vt:lpstr>Component 2 Delivery/ click and collect Menu (Trello screenshot)</vt:lpstr>
      <vt:lpstr>Component 2 Delivery/ click and collect Menu v2</vt:lpstr>
      <vt:lpstr>Component 2 Delivery/ click and collect Menu - Test Plan v1(?and screenshot)</vt:lpstr>
      <vt:lpstr>Component 2 - Test Plan v2(?and screenshot)</vt:lpstr>
      <vt:lpstr>Component 2 Delivery/ click and collect Menu v3 Trello</vt:lpstr>
      <vt:lpstr>Component 2 - Test Plan v3(?and screenshot)</vt:lpstr>
      <vt:lpstr>Component 2 Delivery/ click and collect Menu v4 (Trello Screenshot)</vt:lpstr>
      <vt:lpstr>Component 2 - Test Plan v4(?and screenshot)</vt:lpstr>
      <vt:lpstr>Component 2 Delivery/ click and collect Menu v4 (Trello Screenshot)</vt:lpstr>
      <vt:lpstr>Component 2 - Test Plan v4(?and screenshot)</vt:lpstr>
      <vt:lpstr>Component 2 - Test Plan Intergration into Main(?and screenshot)</vt:lpstr>
      <vt:lpstr>Component 3 Click and Collect Information v1 (Trello screenshot) </vt:lpstr>
      <vt:lpstr>Component 3 version1  - Test Plan (?and screenshot)</vt:lpstr>
      <vt:lpstr>Component 3 Click and Collect info v2(Trello screenshot) </vt:lpstr>
      <vt:lpstr>Component 3 version 2  - Test Plan (?and screenshot)</vt:lpstr>
      <vt:lpstr>Component 3 Click and Collect info v3(Trello screenshot) </vt:lpstr>
      <vt:lpstr>Component 3 version 3  - Test Plan (?and screenshot)</vt:lpstr>
      <vt:lpstr>Component 3 Click and Collect info v4(Trello screenshot) </vt:lpstr>
      <vt:lpstr>Component 3 version 4  - Test Plan (?and screenshot)</vt:lpstr>
      <vt:lpstr>Component 4 Delivery Information v1 (Trello screenshot)</vt:lpstr>
      <vt:lpstr>Component 4  - Test Plan (?and screenshot)</vt:lpstr>
      <vt:lpstr>Component 4 Delivery Information v2 (Trello screenshot)</vt:lpstr>
      <vt:lpstr>Component 4 version 2  - Test Plan (?and screenshot)</vt:lpstr>
      <vt:lpstr>Component 4 Delivery Information v3 (Trello screenshot)</vt:lpstr>
      <vt:lpstr>Component 4 version 3  - Test Plan (?and screenshot)</vt:lpstr>
      <vt:lpstr>Component 5  Burger List v1 (Trello screenshot)</vt:lpstr>
      <vt:lpstr>Component 5 Burger List v1 - Test Plan ( screenshot)</vt:lpstr>
      <vt:lpstr>Component 5  Burger List v2 (Trello screenshot)</vt:lpstr>
      <vt:lpstr>Component 5 Burger List v2 Intergration - Test Plan ( screenshot)</vt:lpstr>
      <vt:lpstr>Component 6 – Ordering from burger list v1 (Trello screenshot)</vt:lpstr>
      <vt:lpstr>Component 6 – Ordering from burger list v1 - Test Plan ( screenshot)</vt:lpstr>
      <vt:lpstr>Component 6 – Ordering from burger list v2 (Trello screenshot)</vt:lpstr>
      <vt:lpstr>Component 6 – Ordering from burger list v2 - Test Plan ( screenshot)</vt:lpstr>
      <vt:lpstr>Component 6 – Ordering from burger list v3 (Trello screenshot)</vt:lpstr>
      <vt:lpstr>Component 6  - Test Plan Ordering from burger list v3 (?and screenshot)</vt:lpstr>
      <vt:lpstr>Component 6 – Ordering from burger list v4 (Trello screenshot)</vt:lpstr>
      <vt:lpstr>Component 6  - Test Plan Ordering from burger list v4 (?and screenshot)</vt:lpstr>
      <vt:lpstr>Component 7 Printing out Order – v1 (Trello screenshot)</vt:lpstr>
      <vt:lpstr>Component 7  - Test Plan Printing out Order – v1 (?and screenshot)</vt:lpstr>
      <vt:lpstr>Component 7 Printing out Order – v2 (Trello screenshot)</vt:lpstr>
      <vt:lpstr>Component 7  - Test Plan Printing out Order – v2 (?and screenshot)</vt:lpstr>
      <vt:lpstr>Component 7 Printing out Order – v3 (Trello screenshot)</vt:lpstr>
      <vt:lpstr>Component 7  - Test Plan Printing out Order – v3 (?and screenshot)</vt:lpstr>
      <vt:lpstr>Component 7 Printing out Order – v4 (Trello screenshot)</vt:lpstr>
      <vt:lpstr>Component 7  - Test Plan Printing out Order – v4 (?and screenshot)</vt:lpstr>
      <vt:lpstr>Component 7 Printing out Order – v5 (Trello screenshot)</vt:lpstr>
      <vt:lpstr>Component 7  - Test Plan Printing out Order – v5 (?and screenshot)</vt:lpstr>
      <vt:lpstr>Version Control Section Section</vt:lpstr>
      <vt:lpstr>Version Control Evidence</vt:lpstr>
      <vt:lpstr>Python Code Coventions</vt:lpstr>
      <vt:lpstr>Python convention testing (PEP8)</vt:lpstr>
      <vt:lpstr>Python convention testing (PEP8)</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lastModifiedBy>Dannel Rajesh</cp:lastModifiedBy>
  <cp:revision>1</cp:revision>
  <dcterms:modified xsi:type="dcterms:W3CDTF">2023-08-07T21:32:48Z</dcterms:modified>
</cp:coreProperties>
</file>